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64" r:id="rId5"/>
    <p:sldId id="265" r:id="rId6"/>
    <p:sldId id="263" r:id="rId7"/>
    <p:sldId id="271" r:id="rId8"/>
    <p:sldId id="262" r:id="rId9"/>
    <p:sldId id="266" r:id="rId10"/>
    <p:sldId id="267" r:id="rId11"/>
    <p:sldId id="268" r:id="rId12"/>
    <p:sldId id="270" r:id="rId13"/>
    <p:sldId id="272" r:id="rId14"/>
    <p:sldId id="274" r:id="rId15"/>
    <p:sldId id="273" r:id="rId16"/>
    <p:sldId id="261" r:id="rId17"/>
  </p:sldIdLst>
  <p:sldSz cx="9144000" cy="6858000" type="screen4x3"/>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5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CF3C0C-1EBF-4E9C-810A-1DB16CB0D47C}" type="doc">
      <dgm:prSet loTypeId="urn:microsoft.com/office/officeart/2005/8/layout/hierarchy2" loCatId="hierarchy" qsTypeId="urn:microsoft.com/office/officeart/2005/8/quickstyle/3d1" qsCatId="3D" csTypeId="urn:microsoft.com/office/officeart/2005/8/colors/accent1_2" csCatId="accent1" phldr="1"/>
      <dgm:spPr/>
      <dgm:t>
        <a:bodyPr/>
        <a:lstStyle/>
        <a:p>
          <a:endParaRPr lang="nn-NO"/>
        </a:p>
      </dgm:t>
    </dgm:pt>
    <dgm:pt modelId="{31F3C59A-0856-4FC4-B000-68E92A5711C0}">
      <dgm:prSet phldrT="[Tekst]"/>
      <dgm:spPr/>
      <dgm:t>
        <a:bodyPr/>
        <a:lstStyle/>
        <a:p>
          <a:r>
            <a:rPr lang="nn-NO" dirty="0" smtClean="0"/>
            <a:t>Styringsgruppe</a:t>
          </a:r>
        </a:p>
        <a:p>
          <a:r>
            <a:rPr lang="nn-NO" dirty="0" smtClean="0"/>
            <a:t>FS og hovudtillitsvalde</a:t>
          </a:r>
          <a:endParaRPr lang="nn-NO" dirty="0"/>
        </a:p>
      </dgm:t>
    </dgm:pt>
    <dgm:pt modelId="{3FB52BA5-67B9-4F9C-B476-E051A50E1E36}" type="parTrans" cxnId="{66C06D7A-AAFF-46FB-9008-C1415D262DD5}">
      <dgm:prSet/>
      <dgm:spPr/>
      <dgm:t>
        <a:bodyPr/>
        <a:lstStyle/>
        <a:p>
          <a:endParaRPr lang="nn-NO"/>
        </a:p>
      </dgm:t>
    </dgm:pt>
    <dgm:pt modelId="{4C400DEB-688F-44A6-AD58-E01DF8964026}" type="sibTrans" cxnId="{66C06D7A-AAFF-46FB-9008-C1415D262DD5}">
      <dgm:prSet/>
      <dgm:spPr/>
      <dgm:t>
        <a:bodyPr/>
        <a:lstStyle/>
        <a:p>
          <a:endParaRPr lang="nn-NO"/>
        </a:p>
      </dgm:t>
    </dgm:pt>
    <dgm:pt modelId="{4D1410DE-B6C1-488D-A44C-C0D229829196}">
      <dgm:prSet phldrT="[Tekst]"/>
      <dgm:spPr/>
      <dgm:t>
        <a:bodyPr/>
        <a:lstStyle/>
        <a:p>
          <a:r>
            <a:rPr lang="nn-NO" dirty="0" smtClean="0"/>
            <a:t>Tenesteleiarmøte</a:t>
          </a:r>
        </a:p>
        <a:p>
          <a:r>
            <a:rPr lang="nn-NO" dirty="0" smtClean="0"/>
            <a:t>Prosjektgruppe</a:t>
          </a:r>
          <a:endParaRPr lang="nn-NO" dirty="0"/>
        </a:p>
      </dgm:t>
    </dgm:pt>
    <dgm:pt modelId="{8044E36B-E216-4201-BFB8-4FA431BF5998}" type="parTrans" cxnId="{ABB49C4E-12A7-4B0C-8A99-FBF7A14C5C70}">
      <dgm:prSet/>
      <dgm:spPr/>
      <dgm:t>
        <a:bodyPr/>
        <a:lstStyle/>
        <a:p>
          <a:endParaRPr lang="nn-NO"/>
        </a:p>
      </dgm:t>
    </dgm:pt>
    <dgm:pt modelId="{BAA43442-7C39-493C-9DC5-CF1173BCE4EB}" type="sibTrans" cxnId="{ABB49C4E-12A7-4B0C-8A99-FBF7A14C5C70}">
      <dgm:prSet/>
      <dgm:spPr/>
      <dgm:t>
        <a:bodyPr/>
        <a:lstStyle/>
        <a:p>
          <a:endParaRPr lang="nn-NO"/>
        </a:p>
      </dgm:t>
    </dgm:pt>
    <dgm:pt modelId="{62243D3E-2D7E-4471-B74E-E3E893FA4E4B}" type="asst">
      <dgm:prSet/>
      <dgm:spPr/>
      <dgm:t>
        <a:bodyPr/>
        <a:lstStyle/>
        <a:p>
          <a:r>
            <a:rPr lang="nn-NO" dirty="0" smtClean="0"/>
            <a:t>Prosjektleiing</a:t>
          </a:r>
        </a:p>
        <a:p>
          <a:r>
            <a:rPr lang="nn-NO" dirty="0" smtClean="0"/>
            <a:t>PL – Jon T</a:t>
          </a:r>
          <a:endParaRPr lang="nn-NO" dirty="0"/>
        </a:p>
      </dgm:t>
    </dgm:pt>
    <dgm:pt modelId="{C97099D4-F3AD-4608-A9FD-B2E452D08EF3}" type="parTrans" cxnId="{4F4B2365-90E3-4F4A-95D1-12FDB41EFE76}">
      <dgm:prSet/>
      <dgm:spPr/>
      <dgm:t>
        <a:bodyPr/>
        <a:lstStyle/>
        <a:p>
          <a:endParaRPr lang="nn-NO"/>
        </a:p>
      </dgm:t>
    </dgm:pt>
    <dgm:pt modelId="{D56FC2B9-92EB-4295-8A49-048F34CD4840}" type="sibTrans" cxnId="{4F4B2365-90E3-4F4A-95D1-12FDB41EFE76}">
      <dgm:prSet/>
      <dgm:spPr/>
      <dgm:t>
        <a:bodyPr/>
        <a:lstStyle/>
        <a:p>
          <a:endParaRPr lang="nn-NO"/>
        </a:p>
      </dgm:t>
    </dgm:pt>
    <dgm:pt modelId="{D58F732A-490E-4A0B-94A9-6B88EA56A058}" type="asst">
      <dgm:prSet/>
      <dgm:spPr/>
      <dgm:t>
        <a:bodyPr/>
        <a:lstStyle/>
        <a:p>
          <a:r>
            <a:rPr lang="nn-NO" dirty="0" smtClean="0"/>
            <a:t>Arbeidsgruppe</a:t>
          </a:r>
        </a:p>
        <a:p>
          <a:r>
            <a:rPr lang="nn-NO" dirty="0" smtClean="0"/>
            <a:t>Leia av tenesteleiar</a:t>
          </a:r>
          <a:endParaRPr lang="nn-NO" dirty="0"/>
        </a:p>
      </dgm:t>
    </dgm:pt>
    <dgm:pt modelId="{CC209610-37D3-4FFE-BD8F-D900BD206233}" type="parTrans" cxnId="{48C1E30D-2176-48CF-ADE5-6658992FB8EF}">
      <dgm:prSet/>
      <dgm:spPr/>
      <dgm:t>
        <a:bodyPr/>
        <a:lstStyle/>
        <a:p>
          <a:endParaRPr lang="nn-NO"/>
        </a:p>
      </dgm:t>
    </dgm:pt>
    <dgm:pt modelId="{53B164B2-A49E-4E58-A576-5282E0B848B1}" type="sibTrans" cxnId="{48C1E30D-2176-48CF-ADE5-6658992FB8EF}">
      <dgm:prSet/>
      <dgm:spPr/>
      <dgm:t>
        <a:bodyPr/>
        <a:lstStyle/>
        <a:p>
          <a:endParaRPr lang="nn-NO"/>
        </a:p>
      </dgm:t>
    </dgm:pt>
    <dgm:pt modelId="{D348E2A8-FCE3-442E-BA10-50F3000C5A14}" type="asst">
      <dgm:prSet/>
      <dgm:spPr/>
      <dgm:t>
        <a:bodyPr/>
        <a:lstStyle/>
        <a:p>
          <a:r>
            <a:rPr lang="nn-NO" dirty="0" smtClean="0"/>
            <a:t>Arbeidsgruppe</a:t>
          </a:r>
        </a:p>
        <a:p>
          <a:r>
            <a:rPr lang="nn-NO" dirty="0" smtClean="0"/>
            <a:t>Leia av tenesteleiar</a:t>
          </a:r>
          <a:endParaRPr lang="nn-NO" dirty="0"/>
        </a:p>
      </dgm:t>
    </dgm:pt>
    <dgm:pt modelId="{8F05FE9A-39B4-440C-8D93-32285BF970F9}" type="parTrans" cxnId="{F8B63F55-3912-490A-87AA-DED488289FCD}">
      <dgm:prSet/>
      <dgm:spPr/>
      <dgm:t>
        <a:bodyPr/>
        <a:lstStyle/>
        <a:p>
          <a:endParaRPr lang="nn-NO"/>
        </a:p>
      </dgm:t>
    </dgm:pt>
    <dgm:pt modelId="{667EB66E-40FF-4C21-91A6-E997671414C1}" type="sibTrans" cxnId="{F8B63F55-3912-490A-87AA-DED488289FCD}">
      <dgm:prSet/>
      <dgm:spPr/>
      <dgm:t>
        <a:bodyPr/>
        <a:lstStyle/>
        <a:p>
          <a:endParaRPr lang="nn-NO"/>
        </a:p>
      </dgm:t>
    </dgm:pt>
    <dgm:pt modelId="{524664AC-8D1F-42D1-A108-95DDC21DAC06}" type="asst">
      <dgm:prSet/>
      <dgm:spPr/>
      <dgm:t>
        <a:bodyPr/>
        <a:lstStyle/>
        <a:p>
          <a:r>
            <a:rPr lang="nn-NO" dirty="0" smtClean="0"/>
            <a:t>Arbeidsgruppe</a:t>
          </a:r>
        </a:p>
        <a:p>
          <a:r>
            <a:rPr lang="nn-NO" dirty="0" smtClean="0"/>
            <a:t>Leia av tenesteleiar</a:t>
          </a:r>
          <a:endParaRPr lang="nn-NO" dirty="0"/>
        </a:p>
      </dgm:t>
    </dgm:pt>
    <dgm:pt modelId="{0B26FADD-3B27-4F8E-9435-0C51A4304A76}" type="parTrans" cxnId="{065E9396-24EC-40F7-B2C8-907CB146398E}">
      <dgm:prSet/>
      <dgm:spPr/>
      <dgm:t>
        <a:bodyPr/>
        <a:lstStyle/>
        <a:p>
          <a:endParaRPr lang="nn-NO"/>
        </a:p>
      </dgm:t>
    </dgm:pt>
    <dgm:pt modelId="{A1A24B6D-804A-43A4-BB6E-6D8C4ECC1FF2}" type="sibTrans" cxnId="{065E9396-24EC-40F7-B2C8-907CB146398E}">
      <dgm:prSet/>
      <dgm:spPr/>
      <dgm:t>
        <a:bodyPr/>
        <a:lstStyle/>
        <a:p>
          <a:endParaRPr lang="nn-NO"/>
        </a:p>
      </dgm:t>
    </dgm:pt>
    <dgm:pt modelId="{CEBD89E8-C6A2-425C-8594-82394B6A720A}" type="asst">
      <dgm:prSet/>
      <dgm:spPr/>
      <dgm:t>
        <a:bodyPr/>
        <a:lstStyle/>
        <a:p>
          <a:r>
            <a:rPr lang="nn-NO" dirty="0" smtClean="0"/>
            <a:t>Arbeidsgruppe</a:t>
          </a:r>
        </a:p>
        <a:p>
          <a:r>
            <a:rPr lang="nn-NO" dirty="0" smtClean="0"/>
            <a:t>Leia av tenesteleiar</a:t>
          </a:r>
          <a:endParaRPr lang="nn-NO" dirty="0"/>
        </a:p>
      </dgm:t>
    </dgm:pt>
    <dgm:pt modelId="{56DD8439-A895-470B-96A9-E0C84905A22A}" type="parTrans" cxnId="{2B9CA4B4-D91D-4046-B228-219F01299FDC}">
      <dgm:prSet/>
      <dgm:spPr/>
      <dgm:t>
        <a:bodyPr/>
        <a:lstStyle/>
        <a:p>
          <a:endParaRPr lang="nn-NO"/>
        </a:p>
      </dgm:t>
    </dgm:pt>
    <dgm:pt modelId="{F69C4FE3-6E36-43FF-AAE3-F4502C8F322E}" type="sibTrans" cxnId="{2B9CA4B4-D91D-4046-B228-219F01299FDC}">
      <dgm:prSet/>
      <dgm:spPr/>
      <dgm:t>
        <a:bodyPr/>
        <a:lstStyle/>
        <a:p>
          <a:endParaRPr lang="nn-NO"/>
        </a:p>
      </dgm:t>
    </dgm:pt>
    <dgm:pt modelId="{6A7DB11E-A7DF-43A0-9093-C026290CB4A7}">
      <dgm:prSet/>
      <dgm:spPr/>
      <dgm:t>
        <a:bodyPr/>
        <a:lstStyle/>
        <a:p>
          <a:r>
            <a:rPr lang="nn-NO" dirty="0" smtClean="0"/>
            <a:t>Prosjekteigar - kommunestyret</a:t>
          </a:r>
          <a:endParaRPr lang="nn-NO" dirty="0"/>
        </a:p>
      </dgm:t>
    </dgm:pt>
    <dgm:pt modelId="{126EDAC3-0155-4F05-BACC-F6F02688AB0D}" type="parTrans" cxnId="{6A6B93BC-7E69-4E36-969D-90DCF3C73B2B}">
      <dgm:prSet/>
      <dgm:spPr/>
      <dgm:t>
        <a:bodyPr/>
        <a:lstStyle/>
        <a:p>
          <a:endParaRPr lang="nn-NO"/>
        </a:p>
      </dgm:t>
    </dgm:pt>
    <dgm:pt modelId="{475CE03A-7202-4021-B1B8-60199B702326}" type="sibTrans" cxnId="{6A6B93BC-7E69-4E36-969D-90DCF3C73B2B}">
      <dgm:prSet/>
      <dgm:spPr/>
      <dgm:t>
        <a:bodyPr/>
        <a:lstStyle/>
        <a:p>
          <a:endParaRPr lang="nn-NO"/>
        </a:p>
      </dgm:t>
    </dgm:pt>
    <dgm:pt modelId="{41C31482-572B-479D-B649-19A999232DBB}">
      <dgm:prSet/>
      <dgm:spPr/>
      <dgm:t>
        <a:bodyPr/>
        <a:lstStyle/>
        <a:p>
          <a:r>
            <a:rPr lang="nn-NO" dirty="0" smtClean="0"/>
            <a:t>Prosjektansvarleg - rådmann</a:t>
          </a:r>
          <a:endParaRPr lang="nn-NO" dirty="0"/>
        </a:p>
      </dgm:t>
    </dgm:pt>
    <dgm:pt modelId="{5C337570-6FDA-4B50-B097-8A9BD33A7191}" type="parTrans" cxnId="{2D57675D-7095-4C33-93F8-293E21894EC3}">
      <dgm:prSet/>
      <dgm:spPr/>
      <dgm:t>
        <a:bodyPr/>
        <a:lstStyle/>
        <a:p>
          <a:endParaRPr lang="nn-NO"/>
        </a:p>
      </dgm:t>
    </dgm:pt>
    <dgm:pt modelId="{89FE9C6E-EBDB-439E-AD0D-E948571D4B45}" type="sibTrans" cxnId="{2D57675D-7095-4C33-93F8-293E21894EC3}">
      <dgm:prSet/>
      <dgm:spPr/>
      <dgm:t>
        <a:bodyPr/>
        <a:lstStyle/>
        <a:p>
          <a:endParaRPr lang="nn-NO"/>
        </a:p>
      </dgm:t>
    </dgm:pt>
    <dgm:pt modelId="{321EFDFE-FFED-422E-93BD-1EDCFBC5B51F}" type="asst">
      <dgm:prSet/>
      <dgm:spPr>
        <a:gradFill rotWithShape="0">
          <a:gsLst>
            <a:gs pos="0">
              <a:srgbClr val="5E9EFF"/>
            </a:gs>
            <a:gs pos="39999">
              <a:srgbClr val="85C2FF"/>
            </a:gs>
            <a:gs pos="70000">
              <a:srgbClr val="C4D6EB"/>
            </a:gs>
            <a:gs pos="100000">
              <a:srgbClr val="FFEBFA"/>
            </a:gs>
          </a:gsLst>
          <a:lin ang="16200000" scaled="0"/>
        </a:gradFill>
      </dgm:spPr>
      <dgm:t>
        <a:bodyPr/>
        <a:lstStyle/>
        <a:p>
          <a:r>
            <a:rPr lang="nn-NO" dirty="0" smtClean="0"/>
            <a:t>Tverrfagleg </a:t>
          </a:r>
          <a:r>
            <a:rPr lang="nn-NO" dirty="0" err="1" smtClean="0"/>
            <a:t>arb</a:t>
          </a:r>
          <a:r>
            <a:rPr lang="nn-NO" dirty="0" smtClean="0"/>
            <a:t> gruppe 1</a:t>
          </a:r>
          <a:endParaRPr lang="nn-NO" dirty="0"/>
        </a:p>
      </dgm:t>
    </dgm:pt>
    <dgm:pt modelId="{3962A036-63D2-4EBB-92E3-9243657157C1}" type="parTrans" cxnId="{9AC46246-6D4E-46C4-942C-FFF368AAD6AA}">
      <dgm:prSet/>
      <dgm:spPr/>
      <dgm:t>
        <a:bodyPr/>
        <a:lstStyle/>
        <a:p>
          <a:endParaRPr lang="nn-NO"/>
        </a:p>
      </dgm:t>
    </dgm:pt>
    <dgm:pt modelId="{BC5F19CB-8AFD-4A38-A39A-6A4DFBA4257A}" type="sibTrans" cxnId="{9AC46246-6D4E-46C4-942C-FFF368AAD6AA}">
      <dgm:prSet/>
      <dgm:spPr/>
      <dgm:t>
        <a:bodyPr/>
        <a:lstStyle/>
        <a:p>
          <a:endParaRPr lang="nn-NO"/>
        </a:p>
      </dgm:t>
    </dgm:pt>
    <dgm:pt modelId="{B9D9D1D6-6A02-4508-AF8F-DBFB3C2B8C69}" type="asst">
      <dgm:prSet/>
      <dgm:spPr>
        <a:gradFill rotWithShape="0">
          <a:gsLst>
            <a:gs pos="0">
              <a:srgbClr val="5E9EFF"/>
            </a:gs>
            <a:gs pos="39999">
              <a:srgbClr val="85C2FF"/>
            </a:gs>
            <a:gs pos="70000">
              <a:srgbClr val="C4D6EB"/>
            </a:gs>
            <a:gs pos="100000">
              <a:srgbClr val="FFEBFA"/>
            </a:gs>
          </a:gsLst>
          <a:lin ang="16200000" scaled="0"/>
        </a:gradFill>
      </dgm:spPr>
      <dgm:t>
        <a:bodyPr/>
        <a:lstStyle/>
        <a:p>
          <a:r>
            <a:rPr lang="nn-NO" dirty="0" smtClean="0"/>
            <a:t>Tverrfagleg </a:t>
          </a:r>
          <a:r>
            <a:rPr lang="nn-NO" dirty="0" err="1" smtClean="0"/>
            <a:t>arb</a:t>
          </a:r>
          <a:r>
            <a:rPr lang="nn-NO" dirty="0" smtClean="0"/>
            <a:t> gruppe 2</a:t>
          </a:r>
          <a:endParaRPr lang="nn-NO" dirty="0"/>
        </a:p>
      </dgm:t>
    </dgm:pt>
    <dgm:pt modelId="{D7DF5D2D-EE77-471D-A841-57E907E657DB}" type="parTrans" cxnId="{272026AD-5A87-446A-9234-6D8984BA2148}">
      <dgm:prSet/>
      <dgm:spPr/>
      <dgm:t>
        <a:bodyPr/>
        <a:lstStyle/>
        <a:p>
          <a:endParaRPr lang="nn-NO"/>
        </a:p>
      </dgm:t>
    </dgm:pt>
    <dgm:pt modelId="{564254FC-7B5B-45D8-B858-45E5B10922A8}" type="sibTrans" cxnId="{272026AD-5A87-446A-9234-6D8984BA2148}">
      <dgm:prSet/>
      <dgm:spPr/>
      <dgm:t>
        <a:bodyPr/>
        <a:lstStyle/>
        <a:p>
          <a:endParaRPr lang="nn-NO"/>
        </a:p>
      </dgm:t>
    </dgm:pt>
    <dgm:pt modelId="{C78B8CF0-2C4B-48D8-8058-B727038365A0}" type="pres">
      <dgm:prSet presAssocID="{ADCF3C0C-1EBF-4E9C-810A-1DB16CB0D47C}" presName="diagram" presStyleCnt="0">
        <dgm:presLayoutVars>
          <dgm:chPref val="1"/>
          <dgm:dir/>
          <dgm:animOne val="branch"/>
          <dgm:animLvl val="lvl"/>
          <dgm:resizeHandles val="exact"/>
        </dgm:presLayoutVars>
      </dgm:prSet>
      <dgm:spPr/>
      <dgm:t>
        <a:bodyPr/>
        <a:lstStyle/>
        <a:p>
          <a:endParaRPr lang="nn-NO"/>
        </a:p>
      </dgm:t>
    </dgm:pt>
    <dgm:pt modelId="{9471CC92-DF9F-4BB1-A98F-F1323F46CC52}" type="pres">
      <dgm:prSet presAssocID="{6A7DB11E-A7DF-43A0-9093-C026290CB4A7}" presName="root1" presStyleCnt="0"/>
      <dgm:spPr/>
      <dgm:t>
        <a:bodyPr/>
        <a:lstStyle/>
        <a:p>
          <a:endParaRPr lang="nn-NO"/>
        </a:p>
      </dgm:t>
    </dgm:pt>
    <dgm:pt modelId="{949DC1E2-234D-466F-9B79-AF7927527B06}" type="pres">
      <dgm:prSet presAssocID="{6A7DB11E-A7DF-43A0-9093-C026290CB4A7}" presName="LevelOneTextNode" presStyleLbl="node0" presStyleIdx="0" presStyleCnt="3" custScaleX="80503" custScaleY="30366" custLinFactNeighborX="182" custLinFactNeighborY="-51983">
        <dgm:presLayoutVars>
          <dgm:chPref val="3"/>
        </dgm:presLayoutVars>
      </dgm:prSet>
      <dgm:spPr/>
      <dgm:t>
        <a:bodyPr/>
        <a:lstStyle/>
        <a:p>
          <a:endParaRPr lang="nn-NO"/>
        </a:p>
      </dgm:t>
    </dgm:pt>
    <dgm:pt modelId="{BC745E5D-F313-489E-A612-58C1E42CB98A}" type="pres">
      <dgm:prSet presAssocID="{6A7DB11E-A7DF-43A0-9093-C026290CB4A7}" presName="level2hierChild" presStyleCnt="0"/>
      <dgm:spPr/>
      <dgm:t>
        <a:bodyPr/>
        <a:lstStyle/>
        <a:p>
          <a:endParaRPr lang="nn-NO"/>
        </a:p>
      </dgm:t>
    </dgm:pt>
    <dgm:pt modelId="{E36A5E17-4645-4603-8193-E777D5F5322A}" type="pres">
      <dgm:prSet presAssocID="{41C31482-572B-479D-B649-19A999232DBB}" presName="root1" presStyleCnt="0"/>
      <dgm:spPr/>
      <dgm:t>
        <a:bodyPr/>
        <a:lstStyle/>
        <a:p>
          <a:endParaRPr lang="nn-NO"/>
        </a:p>
      </dgm:t>
    </dgm:pt>
    <dgm:pt modelId="{0BA9992B-AF41-43A3-84DB-8E40B9C00FD7}" type="pres">
      <dgm:prSet presAssocID="{41C31482-572B-479D-B649-19A999232DBB}" presName="LevelOneTextNode" presStyleLbl="node0" presStyleIdx="1" presStyleCnt="3" custScaleX="80440" custScaleY="32800" custLinFactNeighborX="1297" custLinFactNeighborY="-29668">
        <dgm:presLayoutVars>
          <dgm:chPref val="3"/>
        </dgm:presLayoutVars>
      </dgm:prSet>
      <dgm:spPr/>
      <dgm:t>
        <a:bodyPr/>
        <a:lstStyle/>
        <a:p>
          <a:endParaRPr lang="nn-NO"/>
        </a:p>
      </dgm:t>
    </dgm:pt>
    <dgm:pt modelId="{EE5C140B-3B7E-4705-A6D5-C82243CE844F}" type="pres">
      <dgm:prSet presAssocID="{41C31482-572B-479D-B649-19A999232DBB}" presName="level2hierChild" presStyleCnt="0"/>
      <dgm:spPr/>
      <dgm:t>
        <a:bodyPr/>
        <a:lstStyle/>
        <a:p>
          <a:endParaRPr lang="nn-NO"/>
        </a:p>
      </dgm:t>
    </dgm:pt>
    <dgm:pt modelId="{D431FA57-A1E5-4C1F-ADF8-4C5DD0596638}" type="pres">
      <dgm:prSet presAssocID="{31F3C59A-0856-4FC4-B000-68E92A5711C0}" presName="root1" presStyleCnt="0"/>
      <dgm:spPr/>
      <dgm:t>
        <a:bodyPr/>
        <a:lstStyle/>
        <a:p>
          <a:endParaRPr lang="nn-NO"/>
        </a:p>
      </dgm:t>
    </dgm:pt>
    <dgm:pt modelId="{27D9998F-9252-4AFB-9DF8-491D8B8B2583}" type="pres">
      <dgm:prSet presAssocID="{31F3C59A-0856-4FC4-B000-68E92A5711C0}" presName="LevelOneTextNode" presStyleLbl="node0" presStyleIdx="2" presStyleCnt="3" custScaleX="59437" custScaleY="51021" custLinFactNeighborX="8543" custLinFactNeighborY="7150">
        <dgm:presLayoutVars>
          <dgm:chPref val="3"/>
        </dgm:presLayoutVars>
      </dgm:prSet>
      <dgm:spPr/>
      <dgm:t>
        <a:bodyPr/>
        <a:lstStyle/>
        <a:p>
          <a:endParaRPr lang="nn-NO"/>
        </a:p>
      </dgm:t>
    </dgm:pt>
    <dgm:pt modelId="{CC3FE002-E287-4177-8E1E-A4DD6EB1D376}" type="pres">
      <dgm:prSet presAssocID="{31F3C59A-0856-4FC4-B000-68E92A5711C0}" presName="level2hierChild" presStyleCnt="0"/>
      <dgm:spPr/>
      <dgm:t>
        <a:bodyPr/>
        <a:lstStyle/>
        <a:p>
          <a:endParaRPr lang="nn-NO"/>
        </a:p>
      </dgm:t>
    </dgm:pt>
    <dgm:pt modelId="{F62A476D-51C2-44ED-BD09-9879D2513B86}" type="pres">
      <dgm:prSet presAssocID="{8044E36B-E216-4201-BFB8-4FA431BF5998}" presName="conn2-1" presStyleLbl="parChTrans1D2" presStyleIdx="0" presStyleCnt="2"/>
      <dgm:spPr/>
      <dgm:t>
        <a:bodyPr/>
        <a:lstStyle/>
        <a:p>
          <a:endParaRPr lang="nn-NO"/>
        </a:p>
      </dgm:t>
    </dgm:pt>
    <dgm:pt modelId="{C1CAE2A6-B034-4701-A58D-F561BC30DAF0}" type="pres">
      <dgm:prSet presAssocID="{8044E36B-E216-4201-BFB8-4FA431BF5998}" presName="connTx" presStyleLbl="parChTrans1D2" presStyleIdx="0" presStyleCnt="2"/>
      <dgm:spPr/>
      <dgm:t>
        <a:bodyPr/>
        <a:lstStyle/>
        <a:p>
          <a:endParaRPr lang="nn-NO"/>
        </a:p>
      </dgm:t>
    </dgm:pt>
    <dgm:pt modelId="{CABA3B00-D597-424E-95B5-5E951BE98B6A}" type="pres">
      <dgm:prSet presAssocID="{4D1410DE-B6C1-488D-A44C-C0D229829196}" presName="root2" presStyleCnt="0"/>
      <dgm:spPr/>
      <dgm:t>
        <a:bodyPr/>
        <a:lstStyle/>
        <a:p>
          <a:endParaRPr lang="nn-NO"/>
        </a:p>
      </dgm:t>
    </dgm:pt>
    <dgm:pt modelId="{E1EF957F-A14F-43E2-8A62-74FF2CD6827A}" type="pres">
      <dgm:prSet presAssocID="{4D1410DE-B6C1-488D-A44C-C0D229829196}" presName="LevelTwoTextNode" presStyleLbl="node2" presStyleIdx="0" presStyleCnt="1" custScaleX="47810" custScaleY="32227">
        <dgm:presLayoutVars>
          <dgm:chPref val="3"/>
        </dgm:presLayoutVars>
      </dgm:prSet>
      <dgm:spPr/>
      <dgm:t>
        <a:bodyPr/>
        <a:lstStyle/>
        <a:p>
          <a:endParaRPr lang="nn-NO"/>
        </a:p>
      </dgm:t>
    </dgm:pt>
    <dgm:pt modelId="{6667D041-8EC2-4A95-BD46-50296020D0DA}" type="pres">
      <dgm:prSet presAssocID="{4D1410DE-B6C1-488D-A44C-C0D229829196}" presName="level3hierChild" presStyleCnt="0"/>
      <dgm:spPr/>
      <dgm:t>
        <a:bodyPr/>
        <a:lstStyle/>
        <a:p>
          <a:endParaRPr lang="nn-NO"/>
        </a:p>
      </dgm:t>
    </dgm:pt>
    <dgm:pt modelId="{6491F05D-F999-42FC-B71B-CD5C9D9A6F01}" type="pres">
      <dgm:prSet presAssocID="{CC209610-37D3-4FFE-BD8F-D900BD206233}" presName="conn2-1" presStyleLbl="parChTrans1D3" presStyleIdx="0" presStyleCnt="6" custScaleX="2000000" custScaleY="44410"/>
      <dgm:spPr/>
      <dgm:t>
        <a:bodyPr/>
        <a:lstStyle/>
        <a:p>
          <a:endParaRPr lang="nn-NO"/>
        </a:p>
      </dgm:t>
    </dgm:pt>
    <dgm:pt modelId="{4768D0C4-7D07-4F85-83E1-A273F9DA44EE}" type="pres">
      <dgm:prSet presAssocID="{CC209610-37D3-4FFE-BD8F-D900BD206233}" presName="connTx" presStyleLbl="parChTrans1D3" presStyleIdx="0" presStyleCnt="6"/>
      <dgm:spPr/>
      <dgm:t>
        <a:bodyPr/>
        <a:lstStyle/>
        <a:p>
          <a:endParaRPr lang="nn-NO"/>
        </a:p>
      </dgm:t>
    </dgm:pt>
    <dgm:pt modelId="{4D454800-EB91-4B0F-A785-F725A7443081}" type="pres">
      <dgm:prSet presAssocID="{D58F732A-490E-4A0B-94A9-6B88EA56A058}" presName="root2" presStyleCnt="0"/>
      <dgm:spPr/>
      <dgm:t>
        <a:bodyPr/>
        <a:lstStyle/>
        <a:p>
          <a:endParaRPr lang="nn-NO"/>
        </a:p>
      </dgm:t>
    </dgm:pt>
    <dgm:pt modelId="{5FF55578-4B4D-4E86-99EE-EC6B814E7057}" type="pres">
      <dgm:prSet presAssocID="{D58F732A-490E-4A0B-94A9-6B88EA56A058}" presName="LevelTwoTextNode" presStyleLbl="asst2" presStyleIdx="0" presStyleCnt="6" custScaleX="47810" custScaleY="32227">
        <dgm:presLayoutVars>
          <dgm:chPref val="3"/>
        </dgm:presLayoutVars>
      </dgm:prSet>
      <dgm:spPr/>
      <dgm:t>
        <a:bodyPr/>
        <a:lstStyle/>
        <a:p>
          <a:endParaRPr lang="nn-NO"/>
        </a:p>
      </dgm:t>
    </dgm:pt>
    <dgm:pt modelId="{6ED2A60B-3F2F-4919-B195-6B2B4393F59F}" type="pres">
      <dgm:prSet presAssocID="{D58F732A-490E-4A0B-94A9-6B88EA56A058}" presName="level3hierChild" presStyleCnt="0"/>
      <dgm:spPr/>
      <dgm:t>
        <a:bodyPr/>
        <a:lstStyle/>
        <a:p>
          <a:endParaRPr lang="nn-NO"/>
        </a:p>
      </dgm:t>
    </dgm:pt>
    <dgm:pt modelId="{9964B6FF-BE36-4E1C-A60C-B9D6CDE8F0D7}" type="pres">
      <dgm:prSet presAssocID="{8F05FE9A-39B4-440C-8D93-32285BF970F9}" presName="conn2-1" presStyleLbl="parChTrans1D3" presStyleIdx="1" presStyleCnt="6" custScaleX="2000000" custScaleY="44410"/>
      <dgm:spPr/>
      <dgm:t>
        <a:bodyPr/>
        <a:lstStyle/>
        <a:p>
          <a:endParaRPr lang="nn-NO"/>
        </a:p>
      </dgm:t>
    </dgm:pt>
    <dgm:pt modelId="{A9A3F7B2-EB22-423E-B59E-5FF6A6ED44DF}" type="pres">
      <dgm:prSet presAssocID="{8F05FE9A-39B4-440C-8D93-32285BF970F9}" presName="connTx" presStyleLbl="parChTrans1D3" presStyleIdx="1" presStyleCnt="6"/>
      <dgm:spPr/>
      <dgm:t>
        <a:bodyPr/>
        <a:lstStyle/>
        <a:p>
          <a:endParaRPr lang="nn-NO"/>
        </a:p>
      </dgm:t>
    </dgm:pt>
    <dgm:pt modelId="{E0F25893-8A6F-4FED-A9BD-F70467DE5BB6}" type="pres">
      <dgm:prSet presAssocID="{D348E2A8-FCE3-442E-BA10-50F3000C5A14}" presName="root2" presStyleCnt="0"/>
      <dgm:spPr/>
      <dgm:t>
        <a:bodyPr/>
        <a:lstStyle/>
        <a:p>
          <a:endParaRPr lang="nn-NO"/>
        </a:p>
      </dgm:t>
    </dgm:pt>
    <dgm:pt modelId="{352F6D3F-2DB0-4681-B028-EE17782F3820}" type="pres">
      <dgm:prSet presAssocID="{D348E2A8-FCE3-442E-BA10-50F3000C5A14}" presName="LevelTwoTextNode" presStyleLbl="asst2" presStyleIdx="1" presStyleCnt="6" custScaleX="47810" custScaleY="32227">
        <dgm:presLayoutVars>
          <dgm:chPref val="3"/>
        </dgm:presLayoutVars>
      </dgm:prSet>
      <dgm:spPr/>
      <dgm:t>
        <a:bodyPr/>
        <a:lstStyle/>
        <a:p>
          <a:endParaRPr lang="nn-NO"/>
        </a:p>
      </dgm:t>
    </dgm:pt>
    <dgm:pt modelId="{0FD5E38A-729B-46D5-BB5B-57F0500989C9}" type="pres">
      <dgm:prSet presAssocID="{D348E2A8-FCE3-442E-BA10-50F3000C5A14}" presName="level3hierChild" presStyleCnt="0"/>
      <dgm:spPr/>
      <dgm:t>
        <a:bodyPr/>
        <a:lstStyle/>
        <a:p>
          <a:endParaRPr lang="nn-NO"/>
        </a:p>
      </dgm:t>
    </dgm:pt>
    <dgm:pt modelId="{1EB84D19-418D-4F0D-B3D9-23FE9E83ADD3}" type="pres">
      <dgm:prSet presAssocID="{0B26FADD-3B27-4F8E-9435-0C51A4304A76}" presName="conn2-1" presStyleLbl="parChTrans1D3" presStyleIdx="2" presStyleCnt="6" custScaleX="2000000" custScaleY="44410"/>
      <dgm:spPr/>
      <dgm:t>
        <a:bodyPr/>
        <a:lstStyle/>
        <a:p>
          <a:endParaRPr lang="nn-NO"/>
        </a:p>
      </dgm:t>
    </dgm:pt>
    <dgm:pt modelId="{08316345-5815-4F32-8137-1942E6595518}" type="pres">
      <dgm:prSet presAssocID="{0B26FADD-3B27-4F8E-9435-0C51A4304A76}" presName="connTx" presStyleLbl="parChTrans1D3" presStyleIdx="2" presStyleCnt="6"/>
      <dgm:spPr/>
      <dgm:t>
        <a:bodyPr/>
        <a:lstStyle/>
        <a:p>
          <a:endParaRPr lang="nn-NO"/>
        </a:p>
      </dgm:t>
    </dgm:pt>
    <dgm:pt modelId="{D9E91BF9-1FA6-491A-8507-E1C4182E4BCF}" type="pres">
      <dgm:prSet presAssocID="{524664AC-8D1F-42D1-A108-95DDC21DAC06}" presName="root2" presStyleCnt="0"/>
      <dgm:spPr/>
      <dgm:t>
        <a:bodyPr/>
        <a:lstStyle/>
        <a:p>
          <a:endParaRPr lang="nn-NO"/>
        </a:p>
      </dgm:t>
    </dgm:pt>
    <dgm:pt modelId="{13B14B40-B445-424E-8C36-24A866FC01DF}" type="pres">
      <dgm:prSet presAssocID="{524664AC-8D1F-42D1-A108-95DDC21DAC06}" presName="LevelTwoTextNode" presStyleLbl="asst2" presStyleIdx="2" presStyleCnt="6" custScaleX="47810" custScaleY="32227">
        <dgm:presLayoutVars>
          <dgm:chPref val="3"/>
        </dgm:presLayoutVars>
      </dgm:prSet>
      <dgm:spPr/>
      <dgm:t>
        <a:bodyPr/>
        <a:lstStyle/>
        <a:p>
          <a:endParaRPr lang="nn-NO"/>
        </a:p>
      </dgm:t>
    </dgm:pt>
    <dgm:pt modelId="{0808A9BD-9923-4792-8D8F-93B1F385DAD3}" type="pres">
      <dgm:prSet presAssocID="{524664AC-8D1F-42D1-A108-95DDC21DAC06}" presName="level3hierChild" presStyleCnt="0"/>
      <dgm:spPr/>
      <dgm:t>
        <a:bodyPr/>
        <a:lstStyle/>
        <a:p>
          <a:endParaRPr lang="nn-NO"/>
        </a:p>
      </dgm:t>
    </dgm:pt>
    <dgm:pt modelId="{8804413A-BC76-4FE8-B1B3-96E7D291936A}" type="pres">
      <dgm:prSet presAssocID="{56DD8439-A895-470B-96A9-E0C84905A22A}" presName="conn2-1" presStyleLbl="parChTrans1D3" presStyleIdx="3" presStyleCnt="6" custScaleX="2000000" custScaleY="44410"/>
      <dgm:spPr/>
      <dgm:t>
        <a:bodyPr/>
        <a:lstStyle/>
        <a:p>
          <a:endParaRPr lang="nn-NO"/>
        </a:p>
      </dgm:t>
    </dgm:pt>
    <dgm:pt modelId="{37ECD2F3-7293-4DBA-B60F-43F41B2E5BAC}" type="pres">
      <dgm:prSet presAssocID="{56DD8439-A895-470B-96A9-E0C84905A22A}" presName="connTx" presStyleLbl="parChTrans1D3" presStyleIdx="3" presStyleCnt="6"/>
      <dgm:spPr/>
      <dgm:t>
        <a:bodyPr/>
        <a:lstStyle/>
        <a:p>
          <a:endParaRPr lang="nn-NO"/>
        </a:p>
      </dgm:t>
    </dgm:pt>
    <dgm:pt modelId="{B89E80F2-E791-4CA0-84EF-C88956FE774B}" type="pres">
      <dgm:prSet presAssocID="{CEBD89E8-C6A2-425C-8594-82394B6A720A}" presName="root2" presStyleCnt="0"/>
      <dgm:spPr/>
      <dgm:t>
        <a:bodyPr/>
        <a:lstStyle/>
        <a:p>
          <a:endParaRPr lang="nn-NO"/>
        </a:p>
      </dgm:t>
    </dgm:pt>
    <dgm:pt modelId="{FCB6CEF2-CDB3-4421-A03F-157303781575}" type="pres">
      <dgm:prSet presAssocID="{CEBD89E8-C6A2-425C-8594-82394B6A720A}" presName="LevelTwoTextNode" presStyleLbl="asst2" presStyleIdx="3" presStyleCnt="6" custScaleX="47810" custScaleY="32227">
        <dgm:presLayoutVars>
          <dgm:chPref val="3"/>
        </dgm:presLayoutVars>
      </dgm:prSet>
      <dgm:spPr/>
      <dgm:t>
        <a:bodyPr/>
        <a:lstStyle/>
        <a:p>
          <a:endParaRPr lang="nn-NO"/>
        </a:p>
      </dgm:t>
    </dgm:pt>
    <dgm:pt modelId="{138F6CAD-1702-471B-9518-8DCA055754BF}" type="pres">
      <dgm:prSet presAssocID="{CEBD89E8-C6A2-425C-8594-82394B6A720A}" presName="level3hierChild" presStyleCnt="0"/>
      <dgm:spPr/>
      <dgm:t>
        <a:bodyPr/>
        <a:lstStyle/>
        <a:p>
          <a:endParaRPr lang="nn-NO"/>
        </a:p>
      </dgm:t>
    </dgm:pt>
    <dgm:pt modelId="{9574FA3B-8DA4-4F6F-9742-15A902767B03}" type="pres">
      <dgm:prSet presAssocID="{3962A036-63D2-4EBB-92E3-9243657157C1}" presName="conn2-1" presStyleLbl="parChTrans1D3" presStyleIdx="4" presStyleCnt="6"/>
      <dgm:spPr/>
      <dgm:t>
        <a:bodyPr/>
        <a:lstStyle/>
        <a:p>
          <a:endParaRPr lang="nn-NO"/>
        </a:p>
      </dgm:t>
    </dgm:pt>
    <dgm:pt modelId="{A1145E8C-8B88-4080-877B-1957F422A47A}" type="pres">
      <dgm:prSet presAssocID="{3962A036-63D2-4EBB-92E3-9243657157C1}" presName="connTx" presStyleLbl="parChTrans1D3" presStyleIdx="4" presStyleCnt="6"/>
      <dgm:spPr/>
      <dgm:t>
        <a:bodyPr/>
        <a:lstStyle/>
        <a:p>
          <a:endParaRPr lang="nn-NO"/>
        </a:p>
      </dgm:t>
    </dgm:pt>
    <dgm:pt modelId="{9AC0A0F3-EA3E-4C26-BD13-C4934B5D9DE5}" type="pres">
      <dgm:prSet presAssocID="{321EFDFE-FFED-422E-93BD-1EDCFBC5B51F}" presName="root2" presStyleCnt="0"/>
      <dgm:spPr/>
      <dgm:t>
        <a:bodyPr/>
        <a:lstStyle/>
        <a:p>
          <a:endParaRPr lang="nn-NO"/>
        </a:p>
      </dgm:t>
    </dgm:pt>
    <dgm:pt modelId="{893EEFB1-95F4-406E-B244-F8AF4BCDEE29}" type="pres">
      <dgm:prSet presAssocID="{321EFDFE-FFED-422E-93BD-1EDCFBC5B51F}" presName="LevelTwoTextNode" presStyleLbl="asst2" presStyleIdx="4" presStyleCnt="6" custScaleX="48762" custScaleY="28992" custLinFactNeighborX="-67" custLinFactNeighborY="-1259">
        <dgm:presLayoutVars>
          <dgm:chPref val="3"/>
        </dgm:presLayoutVars>
      </dgm:prSet>
      <dgm:spPr/>
      <dgm:t>
        <a:bodyPr/>
        <a:lstStyle/>
        <a:p>
          <a:endParaRPr lang="nn-NO"/>
        </a:p>
      </dgm:t>
    </dgm:pt>
    <dgm:pt modelId="{63E75EFF-EFAA-414E-8B89-7030ED10E307}" type="pres">
      <dgm:prSet presAssocID="{321EFDFE-FFED-422E-93BD-1EDCFBC5B51F}" presName="level3hierChild" presStyleCnt="0"/>
      <dgm:spPr/>
      <dgm:t>
        <a:bodyPr/>
        <a:lstStyle/>
        <a:p>
          <a:endParaRPr lang="nn-NO"/>
        </a:p>
      </dgm:t>
    </dgm:pt>
    <dgm:pt modelId="{75308B74-5AFD-4351-9EF4-D959E1A3FDF6}" type="pres">
      <dgm:prSet presAssocID="{D7DF5D2D-EE77-471D-A841-57E907E657DB}" presName="conn2-1" presStyleLbl="parChTrans1D3" presStyleIdx="5" presStyleCnt="6"/>
      <dgm:spPr/>
      <dgm:t>
        <a:bodyPr/>
        <a:lstStyle/>
        <a:p>
          <a:endParaRPr lang="nn-NO"/>
        </a:p>
      </dgm:t>
    </dgm:pt>
    <dgm:pt modelId="{66E3AD6A-5088-496E-8736-2F921DD858EB}" type="pres">
      <dgm:prSet presAssocID="{D7DF5D2D-EE77-471D-A841-57E907E657DB}" presName="connTx" presStyleLbl="parChTrans1D3" presStyleIdx="5" presStyleCnt="6"/>
      <dgm:spPr/>
      <dgm:t>
        <a:bodyPr/>
        <a:lstStyle/>
        <a:p>
          <a:endParaRPr lang="nn-NO"/>
        </a:p>
      </dgm:t>
    </dgm:pt>
    <dgm:pt modelId="{2F48437B-96E3-4065-A8EA-8E6DEDE3EDBF}" type="pres">
      <dgm:prSet presAssocID="{B9D9D1D6-6A02-4508-AF8F-DBFB3C2B8C69}" presName="root2" presStyleCnt="0"/>
      <dgm:spPr/>
      <dgm:t>
        <a:bodyPr/>
        <a:lstStyle/>
        <a:p>
          <a:endParaRPr lang="nn-NO"/>
        </a:p>
      </dgm:t>
    </dgm:pt>
    <dgm:pt modelId="{56B064E0-1934-42A9-BE42-35A7508A327D}" type="pres">
      <dgm:prSet presAssocID="{B9D9D1D6-6A02-4508-AF8F-DBFB3C2B8C69}" presName="LevelTwoTextNode" presStyleLbl="asst2" presStyleIdx="5" presStyleCnt="6" custScaleX="48762" custScaleY="28992">
        <dgm:presLayoutVars>
          <dgm:chPref val="3"/>
        </dgm:presLayoutVars>
      </dgm:prSet>
      <dgm:spPr/>
      <dgm:t>
        <a:bodyPr/>
        <a:lstStyle/>
        <a:p>
          <a:endParaRPr lang="nn-NO"/>
        </a:p>
      </dgm:t>
    </dgm:pt>
    <dgm:pt modelId="{AEA80ACC-EFCB-49CB-A980-3B86C637A823}" type="pres">
      <dgm:prSet presAssocID="{B9D9D1D6-6A02-4508-AF8F-DBFB3C2B8C69}" presName="level3hierChild" presStyleCnt="0"/>
      <dgm:spPr/>
      <dgm:t>
        <a:bodyPr/>
        <a:lstStyle/>
        <a:p>
          <a:endParaRPr lang="nn-NO"/>
        </a:p>
      </dgm:t>
    </dgm:pt>
    <dgm:pt modelId="{BC5680D4-D43B-42B6-AF27-CC5F154C7502}" type="pres">
      <dgm:prSet presAssocID="{C97099D4-F3AD-4608-A9FD-B2E452D08EF3}" presName="conn2-1" presStyleLbl="parChTrans1D2" presStyleIdx="1" presStyleCnt="2"/>
      <dgm:spPr/>
      <dgm:t>
        <a:bodyPr/>
        <a:lstStyle/>
        <a:p>
          <a:endParaRPr lang="nn-NO"/>
        </a:p>
      </dgm:t>
    </dgm:pt>
    <dgm:pt modelId="{541021B3-6183-4745-BFFA-4BF221FC6551}" type="pres">
      <dgm:prSet presAssocID="{C97099D4-F3AD-4608-A9FD-B2E452D08EF3}" presName="connTx" presStyleLbl="parChTrans1D2" presStyleIdx="1" presStyleCnt="2"/>
      <dgm:spPr/>
      <dgm:t>
        <a:bodyPr/>
        <a:lstStyle/>
        <a:p>
          <a:endParaRPr lang="nn-NO"/>
        </a:p>
      </dgm:t>
    </dgm:pt>
    <dgm:pt modelId="{EE3C5121-AAE9-4CFF-A795-9CDC35378565}" type="pres">
      <dgm:prSet presAssocID="{62243D3E-2D7E-4471-B74E-E3E893FA4E4B}" presName="root2" presStyleCnt="0"/>
      <dgm:spPr/>
      <dgm:t>
        <a:bodyPr/>
        <a:lstStyle/>
        <a:p>
          <a:endParaRPr lang="nn-NO"/>
        </a:p>
      </dgm:t>
    </dgm:pt>
    <dgm:pt modelId="{16ED7EBC-6BED-4C17-8789-D3E0D99C3B27}" type="pres">
      <dgm:prSet presAssocID="{62243D3E-2D7E-4471-B74E-E3E893FA4E4B}" presName="LevelTwoTextNode" presStyleLbl="asst1" presStyleIdx="0" presStyleCnt="1" custScaleX="47810" custScaleY="32227">
        <dgm:presLayoutVars>
          <dgm:chPref val="3"/>
        </dgm:presLayoutVars>
      </dgm:prSet>
      <dgm:spPr/>
      <dgm:t>
        <a:bodyPr/>
        <a:lstStyle/>
        <a:p>
          <a:endParaRPr lang="nn-NO"/>
        </a:p>
      </dgm:t>
    </dgm:pt>
    <dgm:pt modelId="{55A4DD7B-063D-4CF4-9C71-6AAC9DB76424}" type="pres">
      <dgm:prSet presAssocID="{62243D3E-2D7E-4471-B74E-E3E893FA4E4B}" presName="level3hierChild" presStyleCnt="0"/>
      <dgm:spPr/>
      <dgm:t>
        <a:bodyPr/>
        <a:lstStyle/>
        <a:p>
          <a:endParaRPr lang="nn-NO"/>
        </a:p>
      </dgm:t>
    </dgm:pt>
  </dgm:ptLst>
  <dgm:cxnLst>
    <dgm:cxn modelId="{ABB49C4E-12A7-4B0C-8A99-FBF7A14C5C70}" srcId="{31F3C59A-0856-4FC4-B000-68E92A5711C0}" destId="{4D1410DE-B6C1-488D-A44C-C0D229829196}" srcOrd="0" destOrd="0" parTransId="{8044E36B-E216-4201-BFB8-4FA431BF5998}" sibTransId="{BAA43442-7C39-493C-9DC5-CF1173BCE4EB}"/>
    <dgm:cxn modelId="{CA222654-E1C7-4D9C-AB41-AC7D99E988C9}" type="presOf" srcId="{56DD8439-A895-470B-96A9-E0C84905A22A}" destId="{8804413A-BC76-4FE8-B1B3-96E7D291936A}" srcOrd="0" destOrd="0" presId="urn:microsoft.com/office/officeart/2005/8/layout/hierarchy2"/>
    <dgm:cxn modelId="{AB907F38-FAF7-4475-B0C1-95FBFB117FB2}" type="presOf" srcId="{524664AC-8D1F-42D1-A108-95DDC21DAC06}" destId="{13B14B40-B445-424E-8C36-24A866FC01DF}" srcOrd="0" destOrd="0" presId="urn:microsoft.com/office/officeart/2005/8/layout/hierarchy2"/>
    <dgm:cxn modelId="{5355FA43-1CD1-4DDA-BEA6-0AA185D331C9}" type="presOf" srcId="{3962A036-63D2-4EBB-92E3-9243657157C1}" destId="{9574FA3B-8DA4-4F6F-9742-15A902767B03}" srcOrd="0" destOrd="0" presId="urn:microsoft.com/office/officeart/2005/8/layout/hierarchy2"/>
    <dgm:cxn modelId="{B7D4D39F-7CDC-4BBB-8478-DE8B6E9C2763}" type="presOf" srcId="{8044E36B-E216-4201-BFB8-4FA431BF5998}" destId="{F62A476D-51C2-44ED-BD09-9879D2513B86}" srcOrd="0" destOrd="0" presId="urn:microsoft.com/office/officeart/2005/8/layout/hierarchy2"/>
    <dgm:cxn modelId="{2D57675D-7095-4C33-93F8-293E21894EC3}" srcId="{ADCF3C0C-1EBF-4E9C-810A-1DB16CB0D47C}" destId="{41C31482-572B-479D-B649-19A999232DBB}" srcOrd="1" destOrd="0" parTransId="{5C337570-6FDA-4B50-B097-8A9BD33A7191}" sibTransId="{89FE9C6E-EBDB-439E-AD0D-E948571D4B45}"/>
    <dgm:cxn modelId="{967B8BF6-3FE9-4390-B4EB-7845A5386016}" type="presOf" srcId="{62243D3E-2D7E-4471-B74E-E3E893FA4E4B}" destId="{16ED7EBC-6BED-4C17-8789-D3E0D99C3B27}" srcOrd="0" destOrd="0" presId="urn:microsoft.com/office/officeart/2005/8/layout/hierarchy2"/>
    <dgm:cxn modelId="{C7150AD5-1CCE-4F5E-B002-55E7752062B5}" type="presOf" srcId="{CEBD89E8-C6A2-425C-8594-82394B6A720A}" destId="{FCB6CEF2-CDB3-4421-A03F-157303781575}" srcOrd="0" destOrd="0" presId="urn:microsoft.com/office/officeart/2005/8/layout/hierarchy2"/>
    <dgm:cxn modelId="{66BE15E5-C25F-4592-870A-4730A51C66BB}" type="presOf" srcId="{8044E36B-E216-4201-BFB8-4FA431BF5998}" destId="{C1CAE2A6-B034-4701-A58D-F561BC30DAF0}" srcOrd="1" destOrd="0" presId="urn:microsoft.com/office/officeart/2005/8/layout/hierarchy2"/>
    <dgm:cxn modelId="{9AC46246-6D4E-46C4-942C-FFF368AAD6AA}" srcId="{4D1410DE-B6C1-488D-A44C-C0D229829196}" destId="{321EFDFE-FFED-422E-93BD-1EDCFBC5B51F}" srcOrd="4" destOrd="0" parTransId="{3962A036-63D2-4EBB-92E3-9243657157C1}" sibTransId="{BC5F19CB-8AFD-4A38-A39A-6A4DFBA4257A}"/>
    <dgm:cxn modelId="{A035FB8B-E27E-4A5C-B43F-74CBE86C4DA6}" type="presOf" srcId="{6A7DB11E-A7DF-43A0-9093-C026290CB4A7}" destId="{949DC1E2-234D-466F-9B79-AF7927527B06}" srcOrd="0" destOrd="0" presId="urn:microsoft.com/office/officeart/2005/8/layout/hierarchy2"/>
    <dgm:cxn modelId="{272026AD-5A87-446A-9234-6D8984BA2148}" srcId="{4D1410DE-B6C1-488D-A44C-C0D229829196}" destId="{B9D9D1D6-6A02-4508-AF8F-DBFB3C2B8C69}" srcOrd="5" destOrd="0" parTransId="{D7DF5D2D-EE77-471D-A841-57E907E657DB}" sibTransId="{564254FC-7B5B-45D8-B858-45E5B10922A8}"/>
    <dgm:cxn modelId="{B5D17083-1850-403B-AE6A-A21CEF0B61C3}" type="presOf" srcId="{0B26FADD-3B27-4F8E-9435-0C51A4304A76}" destId="{08316345-5815-4F32-8137-1942E6595518}" srcOrd="1" destOrd="0" presId="urn:microsoft.com/office/officeart/2005/8/layout/hierarchy2"/>
    <dgm:cxn modelId="{52E926E7-3E4C-4205-90A2-A8FF586641E9}" type="presOf" srcId="{B9D9D1D6-6A02-4508-AF8F-DBFB3C2B8C69}" destId="{56B064E0-1934-42A9-BE42-35A7508A327D}" srcOrd="0" destOrd="0" presId="urn:microsoft.com/office/officeart/2005/8/layout/hierarchy2"/>
    <dgm:cxn modelId="{2B206A4E-3023-41CB-9711-BA8D8DC51185}" type="presOf" srcId="{8F05FE9A-39B4-440C-8D93-32285BF970F9}" destId="{A9A3F7B2-EB22-423E-B59E-5FF6A6ED44DF}" srcOrd="1" destOrd="0" presId="urn:microsoft.com/office/officeart/2005/8/layout/hierarchy2"/>
    <dgm:cxn modelId="{065E9396-24EC-40F7-B2C8-907CB146398E}" srcId="{4D1410DE-B6C1-488D-A44C-C0D229829196}" destId="{524664AC-8D1F-42D1-A108-95DDC21DAC06}" srcOrd="2" destOrd="0" parTransId="{0B26FADD-3B27-4F8E-9435-0C51A4304A76}" sibTransId="{A1A24B6D-804A-43A4-BB6E-6D8C4ECC1FF2}"/>
    <dgm:cxn modelId="{66C06D7A-AAFF-46FB-9008-C1415D262DD5}" srcId="{ADCF3C0C-1EBF-4E9C-810A-1DB16CB0D47C}" destId="{31F3C59A-0856-4FC4-B000-68E92A5711C0}" srcOrd="2" destOrd="0" parTransId="{3FB52BA5-67B9-4F9C-B476-E051A50E1E36}" sibTransId="{4C400DEB-688F-44A6-AD58-E01DF8964026}"/>
    <dgm:cxn modelId="{3B77045F-7C5A-4620-BC3F-8FC649E94A9E}" type="presOf" srcId="{D58F732A-490E-4A0B-94A9-6B88EA56A058}" destId="{5FF55578-4B4D-4E86-99EE-EC6B814E7057}" srcOrd="0" destOrd="0" presId="urn:microsoft.com/office/officeart/2005/8/layout/hierarchy2"/>
    <dgm:cxn modelId="{22DE0249-03B6-41ED-88D4-E4528CD93F31}" type="presOf" srcId="{C97099D4-F3AD-4608-A9FD-B2E452D08EF3}" destId="{541021B3-6183-4745-BFFA-4BF221FC6551}" srcOrd="1" destOrd="0" presId="urn:microsoft.com/office/officeart/2005/8/layout/hierarchy2"/>
    <dgm:cxn modelId="{843EC400-3AF3-4DA3-8C93-71405AA7BDBD}" type="presOf" srcId="{8F05FE9A-39B4-440C-8D93-32285BF970F9}" destId="{9964B6FF-BE36-4E1C-A60C-B9D6CDE8F0D7}" srcOrd="0" destOrd="0" presId="urn:microsoft.com/office/officeart/2005/8/layout/hierarchy2"/>
    <dgm:cxn modelId="{0914D7D0-DB81-45BB-8855-DD06F35A4201}" type="presOf" srcId="{41C31482-572B-479D-B649-19A999232DBB}" destId="{0BA9992B-AF41-43A3-84DB-8E40B9C00FD7}" srcOrd="0" destOrd="0" presId="urn:microsoft.com/office/officeart/2005/8/layout/hierarchy2"/>
    <dgm:cxn modelId="{F8B63F55-3912-490A-87AA-DED488289FCD}" srcId="{4D1410DE-B6C1-488D-A44C-C0D229829196}" destId="{D348E2A8-FCE3-442E-BA10-50F3000C5A14}" srcOrd="1" destOrd="0" parTransId="{8F05FE9A-39B4-440C-8D93-32285BF970F9}" sibTransId="{667EB66E-40FF-4C21-91A6-E997671414C1}"/>
    <dgm:cxn modelId="{FB363312-84EE-4CF6-9C50-8BC6F3B3F65B}" type="presOf" srcId="{321EFDFE-FFED-422E-93BD-1EDCFBC5B51F}" destId="{893EEFB1-95F4-406E-B244-F8AF4BCDEE29}" srcOrd="0" destOrd="0" presId="urn:microsoft.com/office/officeart/2005/8/layout/hierarchy2"/>
    <dgm:cxn modelId="{22D6EA0B-754F-4DD9-A08C-00A0271B3CA5}" type="presOf" srcId="{D7DF5D2D-EE77-471D-A841-57E907E657DB}" destId="{66E3AD6A-5088-496E-8736-2F921DD858EB}" srcOrd="1" destOrd="0" presId="urn:microsoft.com/office/officeart/2005/8/layout/hierarchy2"/>
    <dgm:cxn modelId="{B112D8C8-58E3-4A1D-A660-0467154FDD8E}" type="presOf" srcId="{CC209610-37D3-4FFE-BD8F-D900BD206233}" destId="{6491F05D-F999-42FC-B71B-CD5C9D9A6F01}" srcOrd="0" destOrd="0" presId="urn:microsoft.com/office/officeart/2005/8/layout/hierarchy2"/>
    <dgm:cxn modelId="{374CF0C2-0B10-408E-B371-89E8A850750E}" type="presOf" srcId="{0B26FADD-3B27-4F8E-9435-0C51A4304A76}" destId="{1EB84D19-418D-4F0D-B3D9-23FE9E83ADD3}" srcOrd="0" destOrd="0" presId="urn:microsoft.com/office/officeart/2005/8/layout/hierarchy2"/>
    <dgm:cxn modelId="{1DBE8CF5-ABAD-4A4E-A471-15045B86635A}" type="presOf" srcId="{CC209610-37D3-4FFE-BD8F-D900BD206233}" destId="{4768D0C4-7D07-4F85-83E1-A273F9DA44EE}" srcOrd="1" destOrd="0" presId="urn:microsoft.com/office/officeart/2005/8/layout/hierarchy2"/>
    <dgm:cxn modelId="{48C1E30D-2176-48CF-ADE5-6658992FB8EF}" srcId="{4D1410DE-B6C1-488D-A44C-C0D229829196}" destId="{D58F732A-490E-4A0B-94A9-6B88EA56A058}" srcOrd="0" destOrd="0" parTransId="{CC209610-37D3-4FFE-BD8F-D900BD206233}" sibTransId="{53B164B2-A49E-4E58-A576-5282E0B848B1}"/>
    <dgm:cxn modelId="{D1CD686B-0B27-49C2-9A74-3B3CD2766F81}" type="presOf" srcId="{C97099D4-F3AD-4608-A9FD-B2E452D08EF3}" destId="{BC5680D4-D43B-42B6-AF27-CC5F154C7502}" srcOrd="0" destOrd="0" presId="urn:microsoft.com/office/officeart/2005/8/layout/hierarchy2"/>
    <dgm:cxn modelId="{2B9CA4B4-D91D-4046-B228-219F01299FDC}" srcId="{4D1410DE-B6C1-488D-A44C-C0D229829196}" destId="{CEBD89E8-C6A2-425C-8594-82394B6A720A}" srcOrd="3" destOrd="0" parTransId="{56DD8439-A895-470B-96A9-E0C84905A22A}" sibTransId="{F69C4FE3-6E36-43FF-AAE3-F4502C8F322E}"/>
    <dgm:cxn modelId="{C668C52E-BA88-4548-811B-5487967CBA8E}" type="presOf" srcId="{D7DF5D2D-EE77-471D-A841-57E907E657DB}" destId="{75308B74-5AFD-4351-9EF4-D959E1A3FDF6}" srcOrd="0" destOrd="0" presId="urn:microsoft.com/office/officeart/2005/8/layout/hierarchy2"/>
    <dgm:cxn modelId="{76EDF3E6-DC6F-4C97-BD1C-64D838080E48}" type="presOf" srcId="{3962A036-63D2-4EBB-92E3-9243657157C1}" destId="{A1145E8C-8B88-4080-877B-1957F422A47A}" srcOrd="1" destOrd="0" presId="urn:microsoft.com/office/officeart/2005/8/layout/hierarchy2"/>
    <dgm:cxn modelId="{C69F44F7-AD28-45D0-80B1-07567488E7D8}" type="presOf" srcId="{4D1410DE-B6C1-488D-A44C-C0D229829196}" destId="{E1EF957F-A14F-43E2-8A62-74FF2CD6827A}" srcOrd="0" destOrd="0" presId="urn:microsoft.com/office/officeart/2005/8/layout/hierarchy2"/>
    <dgm:cxn modelId="{FD2E0DAA-C74D-4BBB-A1F4-94408727946E}" type="presOf" srcId="{D348E2A8-FCE3-442E-BA10-50F3000C5A14}" destId="{352F6D3F-2DB0-4681-B028-EE17782F3820}" srcOrd="0" destOrd="0" presId="urn:microsoft.com/office/officeart/2005/8/layout/hierarchy2"/>
    <dgm:cxn modelId="{22A475DB-6A81-461F-9269-FA6653C98F09}" type="presOf" srcId="{ADCF3C0C-1EBF-4E9C-810A-1DB16CB0D47C}" destId="{C78B8CF0-2C4B-48D8-8058-B727038365A0}" srcOrd="0" destOrd="0" presId="urn:microsoft.com/office/officeart/2005/8/layout/hierarchy2"/>
    <dgm:cxn modelId="{6A6B93BC-7E69-4E36-969D-90DCF3C73B2B}" srcId="{ADCF3C0C-1EBF-4E9C-810A-1DB16CB0D47C}" destId="{6A7DB11E-A7DF-43A0-9093-C026290CB4A7}" srcOrd="0" destOrd="0" parTransId="{126EDAC3-0155-4F05-BACC-F6F02688AB0D}" sibTransId="{475CE03A-7202-4021-B1B8-60199B702326}"/>
    <dgm:cxn modelId="{4F4B2365-90E3-4F4A-95D1-12FDB41EFE76}" srcId="{31F3C59A-0856-4FC4-B000-68E92A5711C0}" destId="{62243D3E-2D7E-4471-B74E-E3E893FA4E4B}" srcOrd="1" destOrd="0" parTransId="{C97099D4-F3AD-4608-A9FD-B2E452D08EF3}" sibTransId="{D56FC2B9-92EB-4295-8A49-048F34CD4840}"/>
    <dgm:cxn modelId="{30598B6C-71ED-427B-9EE5-917AB864B585}" type="presOf" srcId="{31F3C59A-0856-4FC4-B000-68E92A5711C0}" destId="{27D9998F-9252-4AFB-9DF8-491D8B8B2583}" srcOrd="0" destOrd="0" presId="urn:microsoft.com/office/officeart/2005/8/layout/hierarchy2"/>
    <dgm:cxn modelId="{4B0E1796-51D9-4EC7-9DD8-DA83FCF95DA4}" type="presOf" srcId="{56DD8439-A895-470B-96A9-E0C84905A22A}" destId="{37ECD2F3-7293-4DBA-B60F-43F41B2E5BAC}" srcOrd="1" destOrd="0" presId="urn:microsoft.com/office/officeart/2005/8/layout/hierarchy2"/>
    <dgm:cxn modelId="{5544561F-D998-4D8C-8B72-236AF27E5739}" type="presParOf" srcId="{C78B8CF0-2C4B-48D8-8058-B727038365A0}" destId="{9471CC92-DF9F-4BB1-A98F-F1323F46CC52}" srcOrd="0" destOrd="0" presId="urn:microsoft.com/office/officeart/2005/8/layout/hierarchy2"/>
    <dgm:cxn modelId="{CCE8F03A-863B-4F08-A143-19CA25998BB1}" type="presParOf" srcId="{9471CC92-DF9F-4BB1-A98F-F1323F46CC52}" destId="{949DC1E2-234D-466F-9B79-AF7927527B06}" srcOrd="0" destOrd="0" presId="urn:microsoft.com/office/officeart/2005/8/layout/hierarchy2"/>
    <dgm:cxn modelId="{ADAA61CD-DCE9-470A-83AF-70CE7C654006}" type="presParOf" srcId="{9471CC92-DF9F-4BB1-A98F-F1323F46CC52}" destId="{BC745E5D-F313-489E-A612-58C1E42CB98A}" srcOrd="1" destOrd="0" presId="urn:microsoft.com/office/officeart/2005/8/layout/hierarchy2"/>
    <dgm:cxn modelId="{FFE9ECB6-BFD9-4450-B6FA-892660EE7751}" type="presParOf" srcId="{C78B8CF0-2C4B-48D8-8058-B727038365A0}" destId="{E36A5E17-4645-4603-8193-E777D5F5322A}" srcOrd="1" destOrd="0" presId="urn:microsoft.com/office/officeart/2005/8/layout/hierarchy2"/>
    <dgm:cxn modelId="{8814490A-FEE8-4A5A-9952-394367FEAA0F}" type="presParOf" srcId="{E36A5E17-4645-4603-8193-E777D5F5322A}" destId="{0BA9992B-AF41-43A3-84DB-8E40B9C00FD7}" srcOrd="0" destOrd="0" presId="urn:microsoft.com/office/officeart/2005/8/layout/hierarchy2"/>
    <dgm:cxn modelId="{2341049A-0D8E-4F58-B039-4773F433A849}" type="presParOf" srcId="{E36A5E17-4645-4603-8193-E777D5F5322A}" destId="{EE5C140B-3B7E-4705-A6D5-C82243CE844F}" srcOrd="1" destOrd="0" presId="urn:microsoft.com/office/officeart/2005/8/layout/hierarchy2"/>
    <dgm:cxn modelId="{00FAC790-07D3-4DA9-952C-BD32CA1215DD}" type="presParOf" srcId="{C78B8CF0-2C4B-48D8-8058-B727038365A0}" destId="{D431FA57-A1E5-4C1F-ADF8-4C5DD0596638}" srcOrd="2" destOrd="0" presId="urn:microsoft.com/office/officeart/2005/8/layout/hierarchy2"/>
    <dgm:cxn modelId="{ABCD67D9-83C0-4FE7-857E-48E91E3E7CD5}" type="presParOf" srcId="{D431FA57-A1E5-4C1F-ADF8-4C5DD0596638}" destId="{27D9998F-9252-4AFB-9DF8-491D8B8B2583}" srcOrd="0" destOrd="0" presId="urn:microsoft.com/office/officeart/2005/8/layout/hierarchy2"/>
    <dgm:cxn modelId="{85D72803-6BCC-482D-ADE9-8499771364F8}" type="presParOf" srcId="{D431FA57-A1E5-4C1F-ADF8-4C5DD0596638}" destId="{CC3FE002-E287-4177-8E1E-A4DD6EB1D376}" srcOrd="1" destOrd="0" presId="urn:microsoft.com/office/officeart/2005/8/layout/hierarchy2"/>
    <dgm:cxn modelId="{6DAFC001-6176-405C-9320-64D6584D7B3C}" type="presParOf" srcId="{CC3FE002-E287-4177-8E1E-A4DD6EB1D376}" destId="{F62A476D-51C2-44ED-BD09-9879D2513B86}" srcOrd="0" destOrd="0" presId="urn:microsoft.com/office/officeart/2005/8/layout/hierarchy2"/>
    <dgm:cxn modelId="{BAE3A069-E37C-422E-A9F7-BEEB4AE3FB7B}" type="presParOf" srcId="{F62A476D-51C2-44ED-BD09-9879D2513B86}" destId="{C1CAE2A6-B034-4701-A58D-F561BC30DAF0}" srcOrd="0" destOrd="0" presId="urn:microsoft.com/office/officeart/2005/8/layout/hierarchy2"/>
    <dgm:cxn modelId="{65B68480-0B00-42AD-99FD-144A4D1E1A9E}" type="presParOf" srcId="{CC3FE002-E287-4177-8E1E-A4DD6EB1D376}" destId="{CABA3B00-D597-424E-95B5-5E951BE98B6A}" srcOrd="1" destOrd="0" presId="urn:microsoft.com/office/officeart/2005/8/layout/hierarchy2"/>
    <dgm:cxn modelId="{6C16A599-0ED8-4FF5-B235-5FBF63309D01}" type="presParOf" srcId="{CABA3B00-D597-424E-95B5-5E951BE98B6A}" destId="{E1EF957F-A14F-43E2-8A62-74FF2CD6827A}" srcOrd="0" destOrd="0" presId="urn:microsoft.com/office/officeart/2005/8/layout/hierarchy2"/>
    <dgm:cxn modelId="{AFC5FB68-526C-4382-900B-9EDD2D007C5F}" type="presParOf" srcId="{CABA3B00-D597-424E-95B5-5E951BE98B6A}" destId="{6667D041-8EC2-4A95-BD46-50296020D0DA}" srcOrd="1" destOrd="0" presId="urn:microsoft.com/office/officeart/2005/8/layout/hierarchy2"/>
    <dgm:cxn modelId="{37B8C4A5-2FEC-45D0-B845-0FDCF0D28FA0}" type="presParOf" srcId="{6667D041-8EC2-4A95-BD46-50296020D0DA}" destId="{6491F05D-F999-42FC-B71B-CD5C9D9A6F01}" srcOrd="0" destOrd="0" presId="urn:microsoft.com/office/officeart/2005/8/layout/hierarchy2"/>
    <dgm:cxn modelId="{5F0136ED-87ED-45EE-B9A6-AFCC0BC08392}" type="presParOf" srcId="{6491F05D-F999-42FC-B71B-CD5C9D9A6F01}" destId="{4768D0C4-7D07-4F85-83E1-A273F9DA44EE}" srcOrd="0" destOrd="0" presId="urn:microsoft.com/office/officeart/2005/8/layout/hierarchy2"/>
    <dgm:cxn modelId="{A4D5B2A9-1D5B-4961-90D3-455FFA7DFCF1}" type="presParOf" srcId="{6667D041-8EC2-4A95-BD46-50296020D0DA}" destId="{4D454800-EB91-4B0F-A785-F725A7443081}" srcOrd="1" destOrd="0" presId="urn:microsoft.com/office/officeart/2005/8/layout/hierarchy2"/>
    <dgm:cxn modelId="{D84DA704-A889-4EBF-AF0D-4747AE71C43C}" type="presParOf" srcId="{4D454800-EB91-4B0F-A785-F725A7443081}" destId="{5FF55578-4B4D-4E86-99EE-EC6B814E7057}" srcOrd="0" destOrd="0" presId="urn:microsoft.com/office/officeart/2005/8/layout/hierarchy2"/>
    <dgm:cxn modelId="{FD4B34FE-9A14-499D-B93F-7F7305244B45}" type="presParOf" srcId="{4D454800-EB91-4B0F-A785-F725A7443081}" destId="{6ED2A60B-3F2F-4919-B195-6B2B4393F59F}" srcOrd="1" destOrd="0" presId="urn:microsoft.com/office/officeart/2005/8/layout/hierarchy2"/>
    <dgm:cxn modelId="{79994528-5290-4E24-8E6C-83DA1AF66F33}" type="presParOf" srcId="{6667D041-8EC2-4A95-BD46-50296020D0DA}" destId="{9964B6FF-BE36-4E1C-A60C-B9D6CDE8F0D7}" srcOrd="2" destOrd="0" presId="urn:microsoft.com/office/officeart/2005/8/layout/hierarchy2"/>
    <dgm:cxn modelId="{73828F37-A546-4D5B-964F-38F8C20889A1}" type="presParOf" srcId="{9964B6FF-BE36-4E1C-A60C-B9D6CDE8F0D7}" destId="{A9A3F7B2-EB22-423E-B59E-5FF6A6ED44DF}" srcOrd="0" destOrd="0" presId="urn:microsoft.com/office/officeart/2005/8/layout/hierarchy2"/>
    <dgm:cxn modelId="{FD17090C-931F-4528-8D5E-05D730FD8676}" type="presParOf" srcId="{6667D041-8EC2-4A95-BD46-50296020D0DA}" destId="{E0F25893-8A6F-4FED-A9BD-F70467DE5BB6}" srcOrd="3" destOrd="0" presId="urn:microsoft.com/office/officeart/2005/8/layout/hierarchy2"/>
    <dgm:cxn modelId="{FF5621B3-B181-4C44-A503-1839E905432F}" type="presParOf" srcId="{E0F25893-8A6F-4FED-A9BD-F70467DE5BB6}" destId="{352F6D3F-2DB0-4681-B028-EE17782F3820}" srcOrd="0" destOrd="0" presId="urn:microsoft.com/office/officeart/2005/8/layout/hierarchy2"/>
    <dgm:cxn modelId="{4C77D8C6-46ED-4CBA-9268-C294EF92E146}" type="presParOf" srcId="{E0F25893-8A6F-4FED-A9BD-F70467DE5BB6}" destId="{0FD5E38A-729B-46D5-BB5B-57F0500989C9}" srcOrd="1" destOrd="0" presId="urn:microsoft.com/office/officeart/2005/8/layout/hierarchy2"/>
    <dgm:cxn modelId="{1EA8BCE4-E801-4D8A-A765-1EF2AA0A2149}" type="presParOf" srcId="{6667D041-8EC2-4A95-BD46-50296020D0DA}" destId="{1EB84D19-418D-4F0D-B3D9-23FE9E83ADD3}" srcOrd="4" destOrd="0" presId="urn:microsoft.com/office/officeart/2005/8/layout/hierarchy2"/>
    <dgm:cxn modelId="{0639119B-4631-4153-8EE3-993995F20D98}" type="presParOf" srcId="{1EB84D19-418D-4F0D-B3D9-23FE9E83ADD3}" destId="{08316345-5815-4F32-8137-1942E6595518}" srcOrd="0" destOrd="0" presId="urn:microsoft.com/office/officeart/2005/8/layout/hierarchy2"/>
    <dgm:cxn modelId="{39A45D5B-3604-4173-A270-B81EAE705C92}" type="presParOf" srcId="{6667D041-8EC2-4A95-BD46-50296020D0DA}" destId="{D9E91BF9-1FA6-491A-8507-E1C4182E4BCF}" srcOrd="5" destOrd="0" presId="urn:microsoft.com/office/officeart/2005/8/layout/hierarchy2"/>
    <dgm:cxn modelId="{BF961267-B039-499B-90F8-B79D08E34327}" type="presParOf" srcId="{D9E91BF9-1FA6-491A-8507-E1C4182E4BCF}" destId="{13B14B40-B445-424E-8C36-24A866FC01DF}" srcOrd="0" destOrd="0" presId="urn:microsoft.com/office/officeart/2005/8/layout/hierarchy2"/>
    <dgm:cxn modelId="{BD885BA3-0A46-4A6F-AE83-A77FFD147187}" type="presParOf" srcId="{D9E91BF9-1FA6-491A-8507-E1C4182E4BCF}" destId="{0808A9BD-9923-4792-8D8F-93B1F385DAD3}" srcOrd="1" destOrd="0" presId="urn:microsoft.com/office/officeart/2005/8/layout/hierarchy2"/>
    <dgm:cxn modelId="{EE8A05A8-B31B-4A1B-825D-95ACBE1CB13E}" type="presParOf" srcId="{6667D041-8EC2-4A95-BD46-50296020D0DA}" destId="{8804413A-BC76-4FE8-B1B3-96E7D291936A}" srcOrd="6" destOrd="0" presId="urn:microsoft.com/office/officeart/2005/8/layout/hierarchy2"/>
    <dgm:cxn modelId="{DF9D08A6-4E97-44DE-B111-719FC012F94A}" type="presParOf" srcId="{8804413A-BC76-4FE8-B1B3-96E7D291936A}" destId="{37ECD2F3-7293-4DBA-B60F-43F41B2E5BAC}" srcOrd="0" destOrd="0" presId="urn:microsoft.com/office/officeart/2005/8/layout/hierarchy2"/>
    <dgm:cxn modelId="{B2E55E20-962B-42E4-AD3E-051388AC802B}" type="presParOf" srcId="{6667D041-8EC2-4A95-BD46-50296020D0DA}" destId="{B89E80F2-E791-4CA0-84EF-C88956FE774B}" srcOrd="7" destOrd="0" presId="urn:microsoft.com/office/officeart/2005/8/layout/hierarchy2"/>
    <dgm:cxn modelId="{EA8460D3-15BC-4725-B9A5-2B5FB7BA11D3}" type="presParOf" srcId="{B89E80F2-E791-4CA0-84EF-C88956FE774B}" destId="{FCB6CEF2-CDB3-4421-A03F-157303781575}" srcOrd="0" destOrd="0" presId="urn:microsoft.com/office/officeart/2005/8/layout/hierarchy2"/>
    <dgm:cxn modelId="{D0183CD5-BBF2-4848-93B3-05CBEF992884}" type="presParOf" srcId="{B89E80F2-E791-4CA0-84EF-C88956FE774B}" destId="{138F6CAD-1702-471B-9518-8DCA055754BF}" srcOrd="1" destOrd="0" presId="urn:microsoft.com/office/officeart/2005/8/layout/hierarchy2"/>
    <dgm:cxn modelId="{DC57089E-961C-49B4-9397-213DFD0D98DF}" type="presParOf" srcId="{6667D041-8EC2-4A95-BD46-50296020D0DA}" destId="{9574FA3B-8DA4-4F6F-9742-15A902767B03}" srcOrd="8" destOrd="0" presId="urn:microsoft.com/office/officeart/2005/8/layout/hierarchy2"/>
    <dgm:cxn modelId="{46CB5056-5E19-4CA4-A591-BA840D67A5DA}" type="presParOf" srcId="{9574FA3B-8DA4-4F6F-9742-15A902767B03}" destId="{A1145E8C-8B88-4080-877B-1957F422A47A}" srcOrd="0" destOrd="0" presId="urn:microsoft.com/office/officeart/2005/8/layout/hierarchy2"/>
    <dgm:cxn modelId="{F75A03C2-6755-4274-9B85-10D1C6414980}" type="presParOf" srcId="{6667D041-8EC2-4A95-BD46-50296020D0DA}" destId="{9AC0A0F3-EA3E-4C26-BD13-C4934B5D9DE5}" srcOrd="9" destOrd="0" presId="urn:microsoft.com/office/officeart/2005/8/layout/hierarchy2"/>
    <dgm:cxn modelId="{7D68BDB1-6E15-45F9-85BA-E384EA83C0B9}" type="presParOf" srcId="{9AC0A0F3-EA3E-4C26-BD13-C4934B5D9DE5}" destId="{893EEFB1-95F4-406E-B244-F8AF4BCDEE29}" srcOrd="0" destOrd="0" presId="urn:microsoft.com/office/officeart/2005/8/layout/hierarchy2"/>
    <dgm:cxn modelId="{B07612E6-54DE-4FA8-BCFD-8279B7B8AB8B}" type="presParOf" srcId="{9AC0A0F3-EA3E-4C26-BD13-C4934B5D9DE5}" destId="{63E75EFF-EFAA-414E-8B89-7030ED10E307}" srcOrd="1" destOrd="0" presId="urn:microsoft.com/office/officeart/2005/8/layout/hierarchy2"/>
    <dgm:cxn modelId="{C176F30A-931C-4388-A473-5FA031A379A0}" type="presParOf" srcId="{6667D041-8EC2-4A95-BD46-50296020D0DA}" destId="{75308B74-5AFD-4351-9EF4-D959E1A3FDF6}" srcOrd="10" destOrd="0" presId="urn:microsoft.com/office/officeart/2005/8/layout/hierarchy2"/>
    <dgm:cxn modelId="{DB854A3F-1CF3-4541-9B4A-7C1599006E3B}" type="presParOf" srcId="{75308B74-5AFD-4351-9EF4-D959E1A3FDF6}" destId="{66E3AD6A-5088-496E-8736-2F921DD858EB}" srcOrd="0" destOrd="0" presId="urn:microsoft.com/office/officeart/2005/8/layout/hierarchy2"/>
    <dgm:cxn modelId="{78381B13-AC36-46F6-9272-D313BB8560A7}" type="presParOf" srcId="{6667D041-8EC2-4A95-BD46-50296020D0DA}" destId="{2F48437B-96E3-4065-A8EA-8E6DEDE3EDBF}" srcOrd="11" destOrd="0" presId="urn:microsoft.com/office/officeart/2005/8/layout/hierarchy2"/>
    <dgm:cxn modelId="{C4F122D7-EA5A-4305-979E-818F59F2A37B}" type="presParOf" srcId="{2F48437B-96E3-4065-A8EA-8E6DEDE3EDBF}" destId="{56B064E0-1934-42A9-BE42-35A7508A327D}" srcOrd="0" destOrd="0" presId="urn:microsoft.com/office/officeart/2005/8/layout/hierarchy2"/>
    <dgm:cxn modelId="{99368A8A-CDD9-4E57-AE22-AB0DDB1BC479}" type="presParOf" srcId="{2F48437B-96E3-4065-A8EA-8E6DEDE3EDBF}" destId="{AEA80ACC-EFCB-49CB-A980-3B86C637A823}" srcOrd="1" destOrd="0" presId="urn:microsoft.com/office/officeart/2005/8/layout/hierarchy2"/>
    <dgm:cxn modelId="{E61F03C6-D2C2-4931-86AD-13DE98FBB6D5}" type="presParOf" srcId="{CC3FE002-E287-4177-8E1E-A4DD6EB1D376}" destId="{BC5680D4-D43B-42B6-AF27-CC5F154C7502}" srcOrd="2" destOrd="0" presId="urn:microsoft.com/office/officeart/2005/8/layout/hierarchy2"/>
    <dgm:cxn modelId="{DB949CD4-D65B-49F5-9440-669C1D173143}" type="presParOf" srcId="{BC5680D4-D43B-42B6-AF27-CC5F154C7502}" destId="{541021B3-6183-4745-BFFA-4BF221FC6551}" srcOrd="0" destOrd="0" presId="urn:microsoft.com/office/officeart/2005/8/layout/hierarchy2"/>
    <dgm:cxn modelId="{894A8D14-89BE-4514-967E-9346747CB0A8}" type="presParOf" srcId="{CC3FE002-E287-4177-8E1E-A4DD6EB1D376}" destId="{EE3C5121-AAE9-4CFF-A795-9CDC35378565}" srcOrd="3" destOrd="0" presId="urn:microsoft.com/office/officeart/2005/8/layout/hierarchy2"/>
    <dgm:cxn modelId="{6B215A3F-AAED-4D26-8DA6-8AF74C360530}" type="presParOf" srcId="{EE3C5121-AAE9-4CFF-A795-9CDC35378565}" destId="{16ED7EBC-6BED-4C17-8789-D3E0D99C3B27}" srcOrd="0" destOrd="0" presId="urn:microsoft.com/office/officeart/2005/8/layout/hierarchy2"/>
    <dgm:cxn modelId="{2D3C688C-A047-48FE-9B99-60A6954E94AD}" type="presParOf" srcId="{EE3C5121-AAE9-4CFF-A795-9CDC35378565}" destId="{55A4DD7B-063D-4CF4-9C71-6AAC9DB76424}"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DD90AE-A2C7-494D-9B2D-11D53BF2501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nn-NO"/>
        </a:p>
      </dgm:t>
    </dgm:pt>
    <dgm:pt modelId="{7743D531-DEB1-4EB7-9689-F35D6B7B5107}">
      <dgm:prSet phldrT="[Tekst]" custT="1"/>
      <dgm:spPr/>
      <dgm:t>
        <a:bodyPr/>
        <a:lstStyle/>
        <a:p>
          <a:r>
            <a:rPr lang="nn-NO" sz="900" dirty="0" smtClean="0"/>
            <a:t>Rådmann </a:t>
          </a:r>
        </a:p>
        <a:p>
          <a:r>
            <a:rPr lang="nn-NO" sz="900" dirty="0" smtClean="0"/>
            <a:t>Alf Olsen jr</a:t>
          </a:r>
          <a:endParaRPr lang="nn-NO" sz="900" dirty="0"/>
        </a:p>
      </dgm:t>
    </dgm:pt>
    <dgm:pt modelId="{EE9F4ABF-36A1-4EE8-A87C-0CE09F38A4B5}" type="parTrans" cxnId="{BBFC93A6-AC65-4738-A492-C63EE0767145}">
      <dgm:prSet/>
      <dgm:spPr/>
      <dgm:t>
        <a:bodyPr/>
        <a:lstStyle/>
        <a:p>
          <a:endParaRPr lang="nn-NO" sz="2000"/>
        </a:p>
      </dgm:t>
    </dgm:pt>
    <dgm:pt modelId="{CE891114-DD58-4CDD-9F87-E2090BACC9BC}" type="sibTrans" cxnId="{BBFC93A6-AC65-4738-A492-C63EE0767145}">
      <dgm:prSet/>
      <dgm:spPr/>
      <dgm:t>
        <a:bodyPr/>
        <a:lstStyle/>
        <a:p>
          <a:endParaRPr lang="nn-NO" sz="2000"/>
        </a:p>
      </dgm:t>
    </dgm:pt>
    <dgm:pt modelId="{47918D9B-E73D-46BE-ADC2-F033BDD21AC0}" type="asst">
      <dgm:prSet phldrT="[Tekst]" custT="1"/>
      <dgm:spPr/>
      <dgm:t>
        <a:bodyPr/>
        <a:lstStyle/>
        <a:p>
          <a:r>
            <a:rPr lang="nn-NO" sz="900" dirty="0" smtClean="0"/>
            <a:t>Ass rådmann</a:t>
          </a:r>
        </a:p>
        <a:p>
          <a:r>
            <a:rPr lang="nn-NO" sz="900" dirty="0" smtClean="0"/>
            <a:t>Jon Tamnes</a:t>
          </a:r>
          <a:endParaRPr lang="nn-NO" sz="900" dirty="0"/>
        </a:p>
      </dgm:t>
    </dgm:pt>
    <dgm:pt modelId="{FFE41B6F-CA76-4E1C-A11D-0BF91F8359A4}" type="parTrans" cxnId="{AE95DF67-F654-4449-B5A9-5F385D692724}">
      <dgm:prSet/>
      <dgm:spPr/>
      <dgm:t>
        <a:bodyPr/>
        <a:lstStyle/>
        <a:p>
          <a:endParaRPr lang="nn-NO" sz="3200"/>
        </a:p>
      </dgm:t>
    </dgm:pt>
    <dgm:pt modelId="{800F5010-8AF0-4DF7-97BD-E83E8B887235}" type="sibTrans" cxnId="{AE95DF67-F654-4449-B5A9-5F385D692724}">
      <dgm:prSet/>
      <dgm:spPr/>
      <dgm:t>
        <a:bodyPr/>
        <a:lstStyle/>
        <a:p>
          <a:endParaRPr lang="nn-NO" sz="2000"/>
        </a:p>
      </dgm:t>
    </dgm:pt>
    <dgm:pt modelId="{74E9A7EB-1406-4DBF-ADE5-54A348C3A3C6}">
      <dgm:prSet phldrT="[Tekst]" custT="1"/>
      <dgm:spPr/>
      <dgm:t>
        <a:bodyPr/>
        <a:lstStyle/>
        <a:p>
          <a:r>
            <a:rPr lang="nn-NO" sz="800" dirty="0" smtClean="0"/>
            <a:t>Teknisk drift </a:t>
          </a:r>
        </a:p>
        <a:p>
          <a:r>
            <a:rPr lang="nn-NO" sz="800" dirty="0" smtClean="0"/>
            <a:t>(A. M. Hjellum)</a:t>
          </a:r>
          <a:endParaRPr lang="nn-NO" sz="800" dirty="0"/>
        </a:p>
      </dgm:t>
    </dgm:pt>
    <dgm:pt modelId="{B0D87BB5-1F4D-44FF-BDB0-73C8D3EDBDFD}" type="parTrans" cxnId="{B4888E3C-FFCE-4990-A9A5-36001C8A0C2D}">
      <dgm:prSet/>
      <dgm:spPr/>
      <dgm:t>
        <a:bodyPr/>
        <a:lstStyle/>
        <a:p>
          <a:endParaRPr lang="nn-NO" sz="2000"/>
        </a:p>
      </dgm:t>
    </dgm:pt>
    <dgm:pt modelId="{2B65D42F-4DB6-4E75-BA6B-C99D72568AA2}" type="sibTrans" cxnId="{B4888E3C-FFCE-4990-A9A5-36001C8A0C2D}">
      <dgm:prSet/>
      <dgm:spPr/>
      <dgm:t>
        <a:bodyPr/>
        <a:lstStyle/>
        <a:p>
          <a:endParaRPr lang="nn-NO" sz="2000"/>
        </a:p>
      </dgm:t>
    </dgm:pt>
    <dgm:pt modelId="{D02DE8E3-2C0A-4783-9C1F-DE30C1CD613E}">
      <dgm:prSet phldrT="[Tekst]" custT="1"/>
      <dgm:spPr/>
      <dgm:t>
        <a:bodyPr/>
        <a:lstStyle/>
        <a:p>
          <a:r>
            <a:rPr lang="nn-NO" sz="800" dirty="0" smtClean="0"/>
            <a:t>Kultur og formidling</a:t>
          </a:r>
        </a:p>
        <a:p>
          <a:r>
            <a:rPr lang="nn-NO" sz="800" dirty="0" smtClean="0"/>
            <a:t>Astrid M. Aarvik</a:t>
          </a:r>
        </a:p>
      </dgm:t>
    </dgm:pt>
    <dgm:pt modelId="{98D2795E-9C9F-4D46-93F1-6163901B1A26}" type="parTrans" cxnId="{2E8682B5-7E25-47DF-A4BA-A37C611B77EA}">
      <dgm:prSet/>
      <dgm:spPr/>
      <dgm:t>
        <a:bodyPr/>
        <a:lstStyle/>
        <a:p>
          <a:endParaRPr lang="nn-NO" sz="2000"/>
        </a:p>
      </dgm:t>
    </dgm:pt>
    <dgm:pt modelId="{E6ECC6F7-0348-4579-A183-351805A9E5E6}" type="sibTrans" cxnId="{2E8682B5-7E25-47DF-A4BA-A37C611B77EA}">
      <dgm:prSet/>
      <dgm:spPr/>
      <dgm:t>
        <a:bodyPr/>
        <a:lstStyle/>
        <a:p>
          <a:endParaRPr lang="nn-NO" sz="2000"/>
        </a:p>
      </dgm:t>
    </dgm:pt>
    <dgm:pt modelId="{79B8AB50-DF34-46B5-BE22-A8BBE776B490}">
      <dgm:prSet phldrT="[Tekst]" custT="1"/>
      <dgm:spPr/>
      <dgm:t>
        <a:bodyPr/>
        <a:lstStyle/>
        <a:p>
          <a:r>
            <a:rPr lang="nn-NO" sz="800" dirty="0" smtClean="0"/>
            <a:t>Helse</a:t>
          </a:r>
        </a:p>
        <a:p>
          <a:r>
            <a:rPr lang="nn-NO" sz="800" dirty="0" smtClean="0"/>
            <a:t>F. Myklebust</a:t>
          </a:r>
          <a:endParaRPr lang="nn-NO" sz="800" dirty="0"/>
        </a:p>
      </dgm:t>
    </dgm:pt>
    <dgm:pt modelId="{607A8525-3056-4C89-BA1A-5143860CEBA7}" type="parTrans" cxnId="{4EEFF9A6-B4C0-440F-AD69-7339CAFC8E79}">
      <dgm:prSet/>
      <dgm:spPr/>
      <dgm:t>
        <a:bodyPr/>
        <a:lstStyle/>
        <a:p>
          <a:endParaRPr lang="nn-NO" sz="2000"/>
        </a:p>
      </dgm:t>
    </dgm:pt>
    <dgm:pt modelId="{4A934BDA-B738-40D4-971D-A81FCFFE2C3B}" type="sibTrans" cxnId="{4EEFF9A6-B4C0-440F-AD69-7339CAFC8E79}">
      <dgm:prSet/>
      <dgm:spPr/>
      <dgm:t>
        <a:bodyPr/>
        <a:lstStyle/>
        <a:p>
          <a:endParaRPr lang="nn-NO" sz="2000"/>
        </a:p>
      </dgm:t>
    </dgm:pt>
    <dgm:pt modelId="{CA4CFBD1-BE49-47DE-813E-F21D5E4545CE}" type="asst">
      <dgm:prSet custT="1"/>
      <dgm:spPr/>
      <dgm:t>
        <a:bodyPr/>
        <a:lstStyle/>
        <a:p>
          <a:r>
            <a:rPr lang="nn-NO" sz="900" dirty="0" smtClean="0"/>
            <a:t>Personal- og organisasjonsleiar </a:t>
          </a:r>
        </a:p>
        <a:p>
          <a:r>
            <a:rPr lang="nn-NO" sz="900" dirty="0" smtClean="0"/>
            <a:t>Inger Bakken</a:t>
          </a:r>
          <a:endParaRPr lang="nn-NO" sz="900" dirty="0"/>
        </a:p>
      </dgm:t>
    </dgm:pt>
    <dgm:pt modelId="{33E8DBE3-B638-4A3A-BB69-DB842ED55E1C}" type="parTrans" cxnId="{C71C58B5-E475-45F6-9286-B0ECB28CDB19}">
      <dgm:prSet/>
      <dgm:spPr/>
      <dgm:t>
        <a:bodyPr/>
        <a:lstStyle/>
        <a:p>
          <a:endParaRPr lang="nn-NO" sz="3200"/>
        </a:p>
      </dgm:t>
    </dgm:pt>
    <dgm:pt modelId="{1EDA2D82-2822-40A1-9BE5-150F92FEC912}" type="sibTrans" cxnId="{C71C58B5-E475-45F6-9286-B0ECB28CDB19}">
      <dgm:prSet/>
      <dgm:spPr/>
      <dgm:t>
        <a:bodyPr/>
        <a:lstStyle/>
        <a:p>
          <a:endParaRPr lang="nn-NO" sz="2000"/>
        </a:p>
      </dgm:t>
    </dgm:pt>
    <dgm:pt modelId="{BF6371EB-DEB7-4C24-8746-726872429EDB}" type="asst">
      <dgm:prSet custT="1"/>
      <dgm:spPr/>
      <dgm:t>
        <a:bodyPr/>
        <a:lstStyle/>
        <a:p>
          <a:r>
            <a:rPr lang="nn-NO" sz="900" dirty="0" smtClean="0"/>
            <a:t>Avdelingar</a:t>
          </a:r>
        </a:p>
        <a:p>
          <a:r>
            <a:rPr lang="nn-NO" sz="900" dirty="0" smtClean="0"/>
            <a:t>Plan og byggesak (Asle Skalle)</a:t>
          </a:r>
        </a:p>
        <a:p>
          <a:r>
            <a:rPr lang="nn-NO" sz="900" dirty="0" smtClean="0"/>
            <a:t>Servicesentral (Laila Kvigne)</a:t>
          </a:r>
          <a:endParaRPr lang="nn-NO" sz="900" dirty="0"/>
        </a:p>
      </dgm:t>
    </dgm:pt>
    <dgm:pt modelId="{BA3B254E-9387-4DD2-A484-6D16750664BB}" type="parTrans" cxnId="{5FBD73E3-5CC2-4CFF-80CD-F215734DCA78}">
      <dgm:prSet/>
      <dgm:spPr/>
      <dgm:t>
        <a:bodyPr/>
        <a:lstStyle/>
        <a:p>
          <a:endParaRPr lang="nn-NO" sz="3200"/>
        </a:p>
      </dgm:t>
    </dgm:pt>
    <dgm:pt modelId="{1C696C9C-C233-4CA2-89E7-FF47C0B04B95}" type="sibTrans" cxnId="{5FBD73E3-5CC2-4CFF-80CD-F215734DCA78}">
      <dgm:prSet/>
      <dgm:spPr/>
      <dgm:t>
        <a:bodyPr/>
        <a:lstStyle/>
        <a:p>
          <a:endParaRPr lang="nn-NO" sz="2000"/>
        </a:p>
      </dgm:t>
    </dgm:pt>
    <dgm:pt modelId="{7440E8F7-640B-4C1B-AFCC-A3A15012F75D}" type="asst">
      <dgm:prSet custT="1"/>
      <dgm:spPr/>
      <dgm:t>
        <a:bodyPr/>
        <a:lstStyle/>
        <a:p>
          <a:r>
            <a:rPr lang="nn-NO" sz="900" dirty="0" smtClean="0"/>
            <a:t>Stab</a:t>
          </a:r>
        </a:p>
        <a:p>
          <a:r>
            <a:rPr lang="nn-NO" sz="900" dirty="0" smtClean="0"/>
            <a:t>Økonomi (Reidar Johnsen Aurland)</a:t>
          </a:r>
        </a:p>
        <a:p>
          <a:r>
            <a:rPr lang="nn-NO" sz="900" dirty="0" smtClean="0"/>
            <a:t>Juridisk rådgjevar (Lasse Sælthun)</a:t>
          </a:r>
        </a:p>
        <a:p>
          <a:r>
            <a:rPr lang="nn-NO" sz="900" dirty="0" smtClean="0"/>
            <a:t>IKT rådgjevar (Arild Førde)</a:t>
          </a:r>
          <a:endParaRPr lang="nn-NO" sz="900" dirty="0"/>
        </a:p>
      </dgm:t>
    </dgm:pt>
    <dgm:pt modelId="{1F020D44-22CE-4BC0-931C-62AEA82CCD69}" type="parTrans" cxnId="{765E1C57-1333-49C7-86D3-79409BA6E9FB}">
      <dgm:prSet/>
      <dgm:spPr/>
      <dgm:t>
        <a:bodyPr/>
        <a:lstStyle/>
        <a:p>
          <a:endParaRPr lang="nn-NO" sz="3200"/>
        </a:p>
      </dgm:t>
    </dgm:pt>
    <dgm:pt modelId="{4A9463EA-6583-49C9-B3D6-230CA94CE531}" type="sibTrans" cxnId="{765E1C57-1333-49C7-86D3-79409BA6E9FB}">
      <dgm:prSet/>
      <dgm:spPr/>
      <dgm:t>
        <a:bodyPr/>
        <a:lstStyle/>
        <a:p>
          <a:endParaRPr lang="nn-NO" sz="2000"/>
        </a:p>
      </dgm:t>
    </dgm:pt>
    <dgm:pt modelId="{93A73590-96ED-4680-A571-4BD59DB4C062}">
      <dgm:prSet custT="1"/>
      <dgm:spPr/>
      <dgm:t>
        <a:bodyPr/>
        <a:lstStyle/>
        <a:p>
          <a:r>
            <a:rPr lang="nn-NO" sz="800" dirty="0" smtClean="0"/>
            <a:t>Pleie og omsorg</a:t>
          </a:r>
        </a:p>
        <a:p>
          <a:r>
            <a:rPr lang="nn-NO" sz="800" dirty="0" smtClean="0"/>
            <a:t>G. Sigurdardottir</a:t>
          </a:r>
          <a:endParaRPr lang="nn-NO" sz="800" dirty="0"/>
        </a:p>
      </dgm:t>
    </dgm:pt>
    <dgm:pt modelId="{74ED57AE-C100-4981-AD62-C0EBBDAE27E4}" type="parTrans" cxnId="{0F863AFB-9DC0-477B-8F40-E297638609AE}">
      <dgm:prSet/>
      <dgm:spPr/>
      <dgm:t>
        <a:bodyPr/>
        <a:lstStyle/>
        <a:p>
          <a:endParaRPr lang="nn-NO" sz="2000"/>
        </a:p>
      </dgm:t>
    </dgm:pt>
    <dgm:pt modelId="{0362D206-3DA3-4BE0-8871-5937B52EEA64}" type="sibTrans" cxnId="{0F863AFB-9DC0-477B-8F40-E297638609AE}">
      <dgm:prSet/>
      <dgm:spPr/>
      <dgm:t>
        <a:bodyPr/>
        <a:lstStyle/>
        <a:p>
          <a:endParaRPr lang="nn-NO" sz="2000"/>
        </a:p>
      </dgm:t>
    </dgm:pt>
    <dgm:pt modelId="{2B03A5C2-F5D6-4EB3-B57A-CB09D5D50B50}">
      <dgm:prSet custT="1"/>
      <dgm:spPr/>
      <dgm:t>
        <a:bodyPr/>
        <a:lstStyle/>
        <a:p>
          <a:r>
            <a:rPr lang="nn-NO" sz="800" dirty="0" smtClean="0"/>
            <a:t>Lærdalsøyri skule</a:t>
          </a:r>
        </a:p>
        <a:p>
          <a:r>
            <a:rPr lang="nn-NO" sz="800" dirty="0" smtClean="0"/>
            <a:t>E H Solstad</a:t>
          </a:r>
          <a:endParaRPr lang="nn-NO" sz="800" dirty="0"/>
        </a:p>
      </dgm:t>
    </dgm:pt>
    <dgm:pt modelId="{6992C00B-44D6-4036-B611-65D837127188}" type="parTrans" cxnId="{C1E56BA1-F3AD-47C6-B2AE-2445B03D09E1}">
      <dgm:prSet/>
      <dgm:spPr/>
      <dgm:t>
        <a:bodyPr/>
        <a:lstStyle/>
        <a:p>
          <a:endParaRPr lang="nn-NO" sz="2000"/>
        </a:p>
      </dgm:t>
    </dgm:pt>
    <dgm:pt modelId="{B24C291A-53D8-4F23-8D25-D91B6E846660}" type="sibTrans" cxnId="{C1E56BA1-F3AD-47C6-B2AE-2445B03D09E1}">
      <dgm:prSet/>
      <dgm:spPr/>
      <dgm:t>
        <a:bodyPr/>
        <a:lstStyle/>
        <a:p>
          <a:endParaRPr lang="nn-NO" sz="2000"/>
        </a:p>
      </dgm:t>
    </dgm:pt>
    <dgm:pt modelId="{9EE235A3-391D-466C-B0F3-6DB20DA5E644}">
      <dgm:prSet custT="1"/>
      <dgm:spPr/>
      <dgm:t>
        <a:bodyPr/>
        <a:lstStyle/>
        <a:p>
          <a:r>
            <a:rPr lang="nn-NO" sz="800" dirty="0" smtClean="0"/>
            <a:t>Lærdalsøyri barnehage</a:t>
          </a:r>
        </a:p>
        <a:p>
          <a:r>
            <a:rPr lang="nn-NO" sz="800" dirty="0" smtClean="0"/>
            <a:t>S Aarethun</a:t>
          </a:r>
          <a:endParaRPr lang="nn-NO" sz="800" dirty="0"/>
        </a:p>
      </dgm:t>
    </dgm:pt>
    <dgm:pt modelId="{E2DAF87B-E5D3-4FD3-BBD7-FFCF294127CE}" type="parTrans" cxnId="{695A9738-816F-46E0-89A4-2077CC3E4716}">
      <dgm:prSet/>
      <dgm:spPr/>
      <dgm:t>
        <a:bodyPr/>
        <a:lstStyle/>
        <a:p>
          <a:endParaRPr lang="nn-NO" sz="2000"/>
        </a:p>
      </dgm:t>
    </dgm:pt>
    <dgm:pt modelId="{A6C10E7F-D8F3-4081-89EE-51E94D723259}" type="sibTrans" cxnId="{695A9738-816F-46E0-89A4-2077CC3E4716}">
      <dgm:prSet/>
      <dgm:spPr/>
      <dgm:t>
        <a:bodyPr/>
        <a:lstStyle/>
        <a:p>
          <a:endParaRPr lang="nn-NO" sz="2000"/>
        </a:p>
      </dgm:t>
    </dgm:pt>
    <dgm:pt modelId="{216D5B95-1F77-4CED-831C-D46E65434C28}">
      <dgm:prSet custT="1"/>
      <dgm:spPr/>
      <dgm:t>
        <a:bodyPr/>
        <a:lstStyle/>
        <a:p>
          <a:r>
            <a:rPr lang="nn-NO" sz="800" dirty="0" smtClean="0"/>
            <a:t>Oppvekst Ljøsne</a:t>
          </a:r>
        </a:p>
        <a:p>
          <a:r>
            <a:rPr lang="nn-NO" sz="800" dirty="0" smtClean="0"/>
            <a:t>T. Grøttebø</a:t>
          </a:r>
          <a:endParaRPr lang="nn-NO" sz="800" dirty="0"/>
        </a:p>
      </dgm:t>
    </dgm:pt>
    <dgm:pt modelId="{C3DC20D6-4477-45BE-9300-4CE442CC74B0}" type="parTrans" cxnId="{260BE049-EEA1-4040-A399-F93B2F09A04B}">
      <dgm:prSet/>
      <dgm:spPr/>
      <dgm:t>
        <a:bodyPr/>
        <a:lstStyle/>
        <a:p>
          <a:endParaRPr lang="nn-NO" sz="2000"/>
        </a:p>
      </dgm:t>
    </dgm:pt>
    <dgm:pt modelId="{878307A4-76CB-4564-B245-9E5C84CC8BE0}" type="sibTrans" cxnId="{260BE049-EEA1-4040-A399-F93B2F09A04B}">
      <dgm:prSet/>
      <dgm:spPr/>
      <dgm:t>
        <a:bodyPr/>
        <a:lstStyle/>
        <a:p>
          <a:endParaRPr lang="nn-NO" sz="2000"/>
        </a:p>
      </dgm:t>
    </dgm:pt>
    <dgm:pt modelId="{D8C50DFB-6A5C-46A1-AA02-29DE94B7D872}">
      <dgm:prSet custT="1"/>
      <dgm:spPr/>
      <dgm:t>
        <a:bodyPr/>
        <a:lstStyle/>
        <a:p>
          <a:r>
            <a:rPr lang="nn-NO" sz="800" dirty="0" smtClean="0"/>
            <a:t>Oppvekst Borgund</a:t>
          </a:r>
        </a:p>
        <a:p>
          <a:r>
            <a:rPr lang="nn-NO" sz="800" dirty="0" smtClean="0"/>
            <a:t>T. Grøttebø</a:t>
          </a:r>
          <a:endParaRPr lang="nn-NO" sz="800" dirty="0"/>
        </a:p>
      </dgm:t>
    </dgm:pt>
    <dgm:pt modelId="{966AA340-177C-431C-8415-9D1DDC0594A4}" type="parTrans" cxnId="{91B8EAEE-6CFF-4486-87D0-6175192B978E}">
      <dgm:prSet/>
      <dgm:spPr/>
      <dgm:t>
        <a:bodyPr/>
        <a:lstStyle/>
        <a:p>
          <a:endParaRPr lang="nn-NO" sz="2000"/>
        </a:p>
      </dgm:t>
    </dgm:pt>
    <dgm:pt modelId="{CD4DCD90-1F22-47F0-B97C-E26430A33B97}" type="sibTrans" cxnId="{91B8EAEE-6CFF-4486-87D0-6175192B978E}">
      <dgm:prSet/>
      <dgm:spPr/>
      <dgm:t>
        <a:bodyPr/>
        <a:lstStyle/>
        <a:p>
          <a:endParaRPr lang="nn-NO" sz="2000"/>
        </a:p>
      </dgm:t>
    </dgm:pt>
    <dgm:pt modelId="{1DB94BAE-3C64-4F87-9CE6-0685A0FF1542}">
      <dgm:prSet custT="1"/>
      <dgm:spPr/>
      <dgm:t>
        <a:bodyPr/>
        <a:lstStyle/>
        <a:p>
          <a:r>
            <a:rPr lang="nn-NO" sz="800" dirty="0" smtClean="0"/>
            <a:t>NAV</a:t>
          </a:r>
        </a:p>
        <a:p>
          <a:r>
            <a:rPr lang="nn-NO" sz="800" dirty="0" smtClean="0"/>
            <a:t>E Moen</a:t>
          </a:r>
          <a:endParaRPr lang="nn-NO" sz="800" dirty="0"/>
        </a:p>
      </dgm:t>
    </dgm:pt>
    <dgm:pt modelId="{7C8353C6-ACA8-4975-B124-AE345B9A74C8}" type="parTrans" cxnId="{86582CD3-EC48-4995-B4B1-A3376C1D1304}">
      <dgm:prSet/>
      <dgm:spPr/>
      <dgm:t>
        <a:bodyPr/>
        <a:lstStyle/>
        <a:p>
          <a:endParaRPr lang="nn-NO" sz="2000"/>
        </a:p>
      </dgm:t>
    </dgm:pt>
    <dgm:pt modelId="{B0F6470E-4C9D-4F63-8BF2-18B7F210DAF7}" type="sibTrans" cxnId="{86582CD3-EC48-4995-B4B1-A3376C1D1304}">
      <dgm:prSet/>
      <dgm:spPr/>
      <dgm:t>
        <a:bodyPr/>
        <a:lstStyle/>
        <a:p>
          <a:endParaRPr lang="nn-NO" sz="2000"/>
        </a:p>
      </dgm:t>
    </dgm:pt>
    <dgm:pt modelId="{174CE069-C9F2-4519-BF33-AF2BFF15E0E5}">
      <dgm:prSet custT="1"/>
      <dgm:spPr>
        <a:solidFill>
          <a:schemeClr val="bg2">
            <a:lumMod val="75000"/>
          </a:schemeClr>
        </a:solidFill>
      </dgm:spPr>
      <dgm:t>
        <a:bodyPr/>
        <a:lstStyle/>
        <a:p>
          <a:r>
            <a:rPr lang="nn-NO" sz="800" dirty="0" smtClean="0"/>
            <a:t>Barnevern</a:t>
          </a:r>
        </a:p>
        <a:p>
          <a:r>
            <a:rPr lang="nn-NO" sz="800" dirty="0" smtClean="0"/>
            <a:t>M. Voldum</a:t>
          </a:r>
          <a:endParaRPr lang="nn-NO" sz="800" dirty="0"/>
        </a:p>
      </dgm:t>
    </dgm:pt>
    <dgm:pt modelId="{A1054803-87B4-44AE-AFB2-ADEBB846F615}" type="parTrans" cxnId="{B7A7E112-3515-4FCC-ACA2-11F0DA425C89}">
      <dgm:prSet/>
      <dgm:spPr/>
      <dgm:t>
        <a:bodyPr/>
        <a:lstStyle/>
        <a:p>
          <a:endParaRPr lang="nn-NO" sz="2000"/>
        </a:p>
      </dgm:t>
    </dgm:pt>
    <dgm:pt modelId="{053B71E4-CB52-4EB3-B060-7E520C4C753D}" type="sibTrans" cxnId="{B7A7E112-3515-4FCC-ACA2-11F0DA425C89}">
      <dgm:prSet/>
      <dgm:spPr/>
      <dgm:t>
        <a:bodyPr/>
        <a:lstStyle/>
        <a:p>
          <a:endParaRPr lang="nn-NO" sz="2000"/>
        </a:p>
      </dgm:t>
    </dgm:pt>
    <dgm:pt modelId="{25963D96-10A6-43F1-9C99-9ED51997AF22}">
      <dgm:prSet custT="1"/>
      <dgm:spPr/>
      <dgm:t>
        <a:bodyPr/>
        <a:lstStyle/>
        <a:p>
          <a:r>
            <a:rPr lang="nn-NO" sz="900" dirty="0" smtClean="0"/>
            <a:t>Næringssjef </a:t>
          </a:r>
        </a:p>
        <a:p>
          <a:r>
            <a:rPr lang="nn-NO" sz="900" smtClean="0"/>
            <a:t>Arvid </a:t>
          </a:r>
          <a:r>
            <a:rPr lang="nn-NO" sz="900" dirty="0" smtClean="0"/>
            <a:t>Randen</a:t>
          </a:r>
          <a:endParaRPr lang="nn-NO" sz="900" dirty="0"/>
        </a:p>
      </dgm:t>
    </dgm:pt>
    <dgm:pt modelId="{D836CFE1-5CEC-44A9-A5C2-EEE7A73E7708}" type="parTrans" cxnId="{0F64D5D2-0D63-4178-8EC4-B9A2BA6A97CA}">
      <dgm:prSet/>
      <dgm:spPr/>
      <dgm:t>
        <a:bodyPr/>
        <a:lstStyle/>
        <a:p>
          <a:endParaRPr lang="nn-NO"/>
        </a:p>
      </dgm:t>
    </dgm:pt>
    <dgm:pt modelId="{0B6C92FF-565B-40B7-84E3-E7CB0EB10533}" type="sibTrans" cxnId="{0F64D5D2-0D63-4178-8EC4-B9A2BA6A97CA}">
      <dgm:prSet/>
      <dgm:spPr/>
      <dgm:t>
        <a:bodyPr/>
        <a:lstStyle/>
        <a:p>
          <a:endParaRPr lang="nn-NO"/>
        </a:p>
      </dgm:t>
    </dgm:pt>
    <dgm:pt modelId="{81FF04BD-291E-4488-96B3-0791E1D2687F}" type="asst">
      <dgm:prSet custT="1"/>
      <dgm:spPr>
        <a:solidFill>
          <a:schemeClr val="bg2">
            <a:lumMod val="75000"/>
          </a:schemeClr>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nn-NO" sz="900" dirty="0" smtClean="0"/>
            <a:t>Interkommunalt</a:t>
          </a:r>
        </a:p>
        <a:p>
          <a:pPr marL="0" marR="0" indent="0" defTabSz="914400" eaLnBrk="1" fontAlgn="auto" latinLnBrk="0" hangingPunct="1">
            <a:lnSpc>
              <a:spcPct val="100000"/>
            </a:lnSpc>
            <a:spcBef>
              <a:spcPts val="0"/>
            </a:spcBef>
            <a:spcAft>
              <a:spcPts val="0"/>
            </a:spcAft>
            <a:buClrTx/>
            <a:buSzTx/>
            <a:buFontTx/>
            <a:buNone/>
            <a:tabLst/>
            <a:defRPr/>
          </a:pPr>
          <a:r>
            <a:rPr lang="nn-NO" sz="900" dirty="0" smtClean="0"/>
            <a:t>Landbruk (M. Aspevik)</a:t>
          </a:r>
        </a:p>
        <a:p>
          <a:pPr marL="0" marR="0" indent="0" defTabSz="2889250" eaLnBrk="1" fontAlgn="auto" latinLnBrk="0" hangingPunct="1">
            <a:lnSpc>
              <a:spcPct val="90000"/>
            </a:lnSpc>
            <a:spcBef>
              <a:spcPct val="0"/>
            </a:spcBef>
            <a:spcAft>
              <a:spcPct val="35000"/>
            </a:spcAft>
            <a:buClrTx/>
            <a:buSzTx/>
            <a:buFontTx/>
            <a:buNone/>
            <a:tabLst/>
            <a:defRPr/>
          </a:pPr>
          <a:r>
            <a:rPr lang="nn-NO" sz="900" dirty="0" smtClean="0"/>
            <a:t>Skatteoppkrevjar (Oddmund Bøe)</a:t>
          </a:r>
        </a:p>
        <a:p>
          <a:pPr defTabSz="2889250">
            <a:lnSpc>
              <a:spcPct val="90000"/>
            </a:lnSpc>
            <a:spcBef>
              <a:spcPct val="0"/>
            </a:spcBef>
            <a:spcAft>
              <a:spcPct val="35000"/>
            </a:spcAft>
          </a:pPr>
          <a:endParaRPr lang="nn-NO" sz="900" dirty="0"/>
        </a:p>
      </dgm:t>
    </dgm:pt>
    <dgm:pt modelId="{C9122E8B-368C-4BC9-9221-570CD98A7679}" type="parTrans" cxnId="{4DA001D4-08FE-473F-A128-4A90BC6D8BDD}">
      <dgm:prSet/>
      <dgm:spPr/>
      <dgm:t>
        <a:bodyPr/>
        <a:lstStyle/>
        <a:p>
          <a:endParaRPr lang="nn-NO"/>
        </a:p>
      </dgm:t>
    </dgm:pt>
    <dgm:pt modelId="{A5E22DD7-D7DD-4FC1-9B9B-2E5F0C49E3D8}" type="sibTrans" cxnId="{4DA001D4-08FE-473F-A128-4A90BC6D8BDD}">
      <dgm:prSet/>
      <dgm:spPr/>
      <dgm:t>
        <a:bodyPr/>
        <a:lstStyle/>
        <a:p>
          <a:endParaRPr lang="nn-NO"/>
        </a:p>
      </dgm:t>
    </dgm:pt>
    <dgm:pt modelId="{9C1C0EB5-BC28-4BC9-B67E-694AF9E1A6D6}" type="pres">
      <dgm:prSet presAssocID="{BBDD90AE-A2C7-494D-9B2D-11D53BF25018}" presName="hierChild1" presStyleCnt="0">
        <dgm:presLayoutVars>
          <dgm:orgChart val="1"/>
          <dgm:chPref val="1"/>
          <dgm:dir/>
          <dgm:animOne val="branch"/>
          <dgm:animLvl val="lvl"/>
          <dgm:resizeHandles/>
        </dgm:presLayoutVars>
      </dgm:prSet>
      <dgm:spPr/>
      <dgm:t>
        <a:bodyPr/>
        <a:lstStyle/>
        <a:p>
          <a:endParaRPr lang="nn-NO"/>
        </a:p>
      </dgm:t>
    </dgm:pt>
    <dgm:pt modelId="{53F8E9A8-F5F5-471D-8874-AF2E3AF61400}" type="pres">
      <dgm:prSet presAssocID="{7743D531-DEB1-4EB7-9689-F35D6B7B5107}" presName="hierRoot1" presStyleCnt="0">
        <dgm:presLayoutVars>
          <dgm:hierBranch val="init"/>
        </dgm:presLayoutVars>
      </dgm:prSet>
      <dgm:spPr/>
    </dgm:pt>
    <dgm:pt modelId="{4FF7EDB3-8287-4C2B-9BD5-85796601D102}" type="pres">
      <dgm:prSet presAssocID="{7743D531-DEB1-4EB7-9689-F35D6B7B5107}" presName="rootComposite1" presStyleCnt="0"/>
      <dgm:spPr/>
    </dgm:pt>
    <dgm:pt modelId="{3E590501-9A47-4F1E-A5AF-074267B2505E}" type="pres">
      <dgm:prSet presAssocID="{7743D531-DEB1-4EB7-9689-F35D6B7B5107}" presName="rootText1" presStyleLbl="node0" presStyleIdx="0" presStyleCnt="2" custScaleX="308712" custScaleY="373929" custLinFactY="-355127" custLinFactNeighborX="8101" custLinFactNeighborY="-400000">
        <dgm:presLayoutVars>
          <dgm:chPref val="3"/>
        </dgm:presLayoutVars>
      </dgm:prSet>
      <dgm:spPr/>
      <dgm:t>
        <a:bodyPr/>
        <a:lstStyle/>
        <a:p>
          <a:endParaRPr lang="nn-NO"/>
        </a:p>
      </dgm:t>
    </dgm:pt>
    <dgm:pt modelId="{734C1A6E-EABE-4F3C-95C8-A04A72A913E1}" type="pres">
      <dgm:prSet presAssocID="{7743D531-DEB1-4EB7-9689-F35D6B7B5107}" presName="rootConnector1" presStyleLbl="node1" presStyleIdx="0" presStyleCnt="0"/>
      <dgm:spPr/>
      <dgm:t>
        <a:bodyPr/>
        <a:lstStyle/>
        <a:p>
          <a:endParaRPr lang="nn-NO"/>
        </a:p>
      </dgm:t>
    </dgm:pt>
    <dgm:pt modelId="{2D626C51-9D58-42FC-B72F-B43E8AEE7850}" type="pres">
      <dgm:prSet presAssocID="{7743D531-DEB1-4EB7-9689-F35D6B7B5107}" presName="hierChild2" presStyleCnt="0"/>
      <dgm:spPr/>
    </dgm:pt>
    <dgm:pt modelId="{D9819302-C662-4AF6-AA1F-6D205A601CAA}" type="pres">
      <dgm:prSet presAssocID="{B0D87BB5-1F4D-44FF-BDB0-73C8D3EDBDFD}" presName="Name37" presStyleLbl="parChTrans1D2" presStyleIdx="0" presStyleCnt="15"/>
      <dgm:spPr/>
      <dgm:t>
        <a:bodyPr/>
        <a:lstStyle/>
        <a:p>
          <a:endParaRPr lang="nn-NO"/>
        </a:p>
      </dgm:t>
    </dgm:pt>
    <dgm:pt modelId="{95B0ED55-FCA9-4189-A03A-7EF9469C73E2}" type="pres">
      <dgm:prSet presAssocID="{74E9A7EB-1406-4DBF-ADE5-54A348C3A3C6}" presName="hierRoot2" presStyleCnt="0">
        <dgm:presLayoutVars>
          <dgm:hierBranch val="init"/>
        </dgm:presLayoutVars>
      </dgm:prSet>
      <dgm:spPr/>
    </dgm:pt>
    <dgm:pt modelId="{1F3DD3CC-BC9B-470B-8CB4-D8D2BABE522A}" type="pres">
      <dgm:prSet presAssocID="{74E9A7EB-1406-4DBF-ADE5-54A348C3A3C6}" presName="rootComposite" presStyleCnt="0"/>
      <dgm:spPr/>
    </dgm:pt>
    <dgm:pt modelId="{C83C23D0-352A-42E6-A8BE-F022CDBB99EC}" type="pres">
      <dgm:prSet presAssocID="{74E9A7EB-1406-4DBF-ADE5-54A348C3A3C6}" presName="rootText" presStyleLbl="node2" presStyleIdx="0" presStyleCnt="10" custScaleX="266050" custScaleY="417787" custLinFactY="-22844" custLinFactNeighborX="68459" custLinFactNeighborY="-100000">
        <dgm:presLayoutVars>
          <dgm:chPref val="3"/>
        </dgm:presLayoutVars>
      </dgm:prSet>
      <dgm:spPr/>
      <dgm:t>
        <a:bodyPr/>
        <a:lstStyle/>
        <a:p>
          <a:endParaRPr lang="nn-NO"/>
        </a:p>
      </dgm:t>
    </dgm:pt>
    <dgm:pt modelId="{1832A9AB-1D93-4FC5-88F6-3A9DBA645E97}" type="pres">
      <dgm:prSet presAssocID="{74E9A7EB-1406-4DBF-ADE5-54A348C3A3C6}" presName="rootConnector" presStyleLbl="node2" presStyleIdx="0" presStyleCnt="10"/>
      <dgm:spPr/>
      <dgm:t>
        <a:bodyPr/>
        <a:lstStyle/>
        <a:p>
          <a:endParaRPr lang="nn-NO"/>
        </a:p>
      </dgm:t>
    </dgm:pt>
    <dgm:pt modelId="{1D54F672-6CE3-407B-A65F-E9E55C2153D3}" type="pres">
      <dgm:prSet presAssocID="{74E9A7EB-1406-4DBF-ADE5-54A348C3A3C6}" presName="hierChild4" presStyleCnt="0"/>
      <dgm:spPr/>
    </dgm:pt>
    <dgm:pt modelId="{62037ADF-76F0-47C0-8464-403A7EA1E7FF}" type="pres">
      <dgm:prSet presAssocID="{74E9A7EB-1406-4DBF-ADE5-54A348C3A3C6}" presName="hierChild5" presStyleCnt="0"/>
      <dgm:spPr/>
    </dgm:pt>
    <dgm:pt modelId="{E97A99D4-54F4-43D2-87FF-810BE2BBD362}" type="pres">
      <dgm:prSet presAssocID="{98D2795E-9C9F-4D46-93F1-6163901B1A26}" presName="Name37" presStyleLbl="parChTrans1D2" presStyleIdx="1" presStyleCnt="15"/>
      <dgm:spPr/>
      <dgm:t>
        <a:bodyPr/>
        <a:lstStyle/>
        <a:p>
          <a:endParaRPr lang="nn-NO"/>
        </a:p>
      </dgm:t>
    </dgm:pt>
    <dgm:pt modelId="{41FAC441-7B08-4B84-B7C1-FD5539D4B806}" type="pres">
      <dgm:prSet presAssocID="{D02DE8E3-2C0A-4783-9C1F-DE30C1CD613E}" presName="hierRoot2" presStyleCnt="0">
        <dgm:presLayoutVars>
          <dgm:hierBranch val="init"/>
        </dgm:presLayoutVars>
      </dgm:prSet>
      <dgm:spPr/>
    </dgm:pt>
    <dgm:pt modelId="{1E6DA083-1CD6-40E2-AC47-33970A2D1BDE}" type="pres">
      <dgm:prSet presAssocID="{D02DE8E3-2C0A-4783-9C1F-DE30C1CD613E}" presName="rootComposite" presStyleCnt="0"/>
      <dgm:spPr/>
    </dgm:pt>
    <dgm:pt modelId="{37DA8658-A329-42EA-A503-78BBE0927F49}" type="pres">
      <dgm:prSet presAssocID="{D02DE8E3-2C0A-4783-9C1F-DE30C1CD613E}" presName="rootText" presStyleLbl="node2" presStyleIdx="1" presStyleCnt="10" custScaleX="266050" custScaleY="417787" custLinFactY="-18039" custLinFactNeighborX="54452" custLinFactNeighborY="-100000">
        <dgm:presLayoutVars>
          <dgm:chPref val="3"/>
        </dgm:presLayoutVars>
      </dgm:prSet>
      <dgm:spPr/>
      <dgm:t>
        <a:bodyPr/>
        <a:lstStyle/>
        <a:p>
          <a:endParaRPr lang="nn-NO"/>
        </a:p>
      </dgm:t>
    </dgm:pt>
    <dgm:pt modelId="{6D83551D-98BF-4999-B872-C1A428E62661}" type="pres">
      <dgm:prSet presAssocID="{D02DE8E3-2C0A-4783-9C1F-DE30C1CD613E}" presName="rootConnector" presStyleLbl="node2" presStyleIdx="1" presStyleCnt="10"/>
      <dgm:spPr/>
      <dgm:t>
        <a:bodyPr/>
        <a:lstStyle/>
        <a:p>
          <a:endParaRPr lang="nn-NO"/>
        </a:p>
      </dgm:t>
    </dgm:pt>
    <dgm:pt modelId="{C83050FC-FDD3-49B4-9760-3CB9FD77D301}" type="pres">
      <dgm:prSet presAssocID="{D02DE8E3-2C0A-4783-9C1F-DE30C1CD613E}" presName="hierChild4" presStyleCnt="0"/>
      <dgm:spPr/>
    </dgm:pt>
    <dgm:pt modelId="{45485975-3361-4B5C-AB6F-5919D19918FC}" type="pres">
      <dgm:prSet presAssocID="{D02DE8E3-2C0A-4783-9C1F-DE30C1CD613E}" presName="hierChild5" presStyleCnt="0"/>
      <dgm:spPr/>
    </dgm:pt>
    <dgm:pt modelId="{D6EFDFD4-4876-4C0E-B19D-C34D19127059}" type="pres">
      <dgm:prSet presAssocID="{607A8525-3056-4C89-BA1A-5143860CEBA7}" presName="Name37" presStyleLbl="parChTrans1D2" presStyleIdx="2" presStyleCnt="15"/>
      <dgm:spPr/>
      <dgm:t>
        <a:bodyPr/>
        <a:lstStyle/>
        <a:p>
          <a:endParaRPr lang="nn-NO"/>
        </a:p>
      </dgm:t>
    </dgm:pt>
    <dgm:pt modelId="{58BC6808-73D9-48B0-8793-FEC2A3774D72}" type="pres">
      <dgm:prSet presAssocID="{79B8AB50-DF34-46B5-BE22-A8BBE776B490}" presName="hierRoot2" presStyleCnt="0">
        <dgm:presLayoutVars>
          <dgm:hierBranch val="init"/>
        </dgm:presLayoutVars>
      </dgm:prSet>
      <dgm:spPr/>
    </dgm:pt>
    <dgm:pt modelId="{04F37C5C-A84C-496C-BE1D-763EC468A8F0}" type="pres">
      <dgm:prSet presAssocID="{79B8AB50-DF34-46B5-BE22-A8BBE776B490}" presName="rootComposite" presStyleCnt="0"/>
      <dgm:spPr/>
    </dgm:pt>
    <dgm:pt modelId="{D4518D85-1516-4F4B-BBB8-C300FBD7300A}" type="pres">
      <dgm:prSet presAssocID="{79B8AB50-DF34-46B5-BE22-A8BBE776B490}" presName="rootText" presStyleLbl="node2" presStyleIdx="2" presStyleCnt="10" custScaleX="266050" custScaleY="417787" custLinFactY="-18039" custLinFactNeighborX="40445" custLinFactNeighborY="-100000">
        <dgm:presLayoutVars>
          <dgm:chPref val="3"/>
        </dgm:presLayoutVars>
      </dgm:prSet>
      <dgm:spPr/>
      <dgm:t>
        <a:bodyPr/>
        <a:lstStyle/>
        <a:p>
          <a:endParaRPr lang="nn-NO"/>
        </a:p>
      </dgm:t>
    </dgm:pt>
    <dgm:pt modelId="{FD2F281F-9D24-4274-9D84-2F103DE6AF0F}" type="pres">
      <dgm:prSet presAssocID="{79B8AB50-DF34-46B5-BE22-A8BBE776B490}" presName="rootConnector" presStyleLbl="node2" presStyleIdx="2" presStyleCnt="10"/>
      <dgm:spPr/>
      <dgm:t>
        <a:bodyPr/>
        <a:lstStyle/>
        <a:p>
          <a:endParaRPr lang="nn-NO"/>
        </a:p>
      </dgm:t>
    </dgm:pt>
    <dgm:pt modelId="{F4DAFFBF-FF97-4107-AC0F-815CD5A3A49A}" type="pres">
      <dgm:prSet presAssocID="{79B8AB50-DF34-46B5-BE22-A8BBE776B490}" presName="hierChild4" presStyleCnt="0"/>
      <dgm:spPr/>
    </dgm:pt>
    <dgm:pt modelId="{10E067AA-C9D8-4369-8AB0-C211E6C2911C}" type="pres">
      <dgm:prSet presAssocID="{79B8AB50-DF34-46B5-BE22-A8BBE776B490}" presName="hierChild5" presStyleCnt="0"/>
      <dgm:spPr/>
    </dgm:pt>
    <dgm:pt modelId="{57CDD002-3246-424E-A3BC-3632819CE7BC}" type="pres">
      <dgm:prSet presAssocID="{74ED57AE-C100-4981-AD62-C0EBBDAE27E4}" presName="Name37" presStyleLbl="parChTrans1D2" presStyleIdx="3" presStyleCnt="15"/>
      <dgm:spPr/>
      <dgm:t>
        <a:bodyPr/>
        <a:lstStyle/>
        <a:p>
          <a:endParaRPr lang="nn-NO"/>
        </a:p>
      </dgm:t>
    </dgm:pt>
    <dgm:pt modelId="{D7B2395A-623C-476B-8C6D-5E5B4FC3FB9B}" type="pres">
      <dgm:prSet presAssocID="{93A73590-96ED-4680-A571-4BD59DB4C062}" presName="hierRoot2" presStyleCnt="0">
        <dgm:presLayoutVars>
          <dgm:hierBranch val="init"/>
        </dgm:presLayoutVars>
      </dgm:prSet>
      <dgm:spPr/>
    </dgm:pt>
    <dgm:pt modelId="{0865AB68-38EE-4FDA-B5B3-B7ADCD68430A}" type="pres">
      <dgm:prSet presAssocID="{93A73590-96ED-4680-A571-4BD59DB4C062}" presName="rootComposite" presStyleCnt="0"/>
      <dgm:spPr/>
    </dgm:pt>
    <dgm:pt modelId="{CBBD6FC4-1A48-4BD3-93F1-0C4CE7979184}" type="pres">
      <dgm:prSet presAssocID="{93A73590-96ED-4680-A571-4BD59DB4C062}" presName="rootText" presStyleLbl="node2" presStyleIdx="3" presStyleCnt="10" custScaleX="266050" custScaleY="417787" custLinFactY="-18039" custLinFactNeighborX="26438" custLinFactNeighborY="-100000">
        <dgm:presLayoutVars>
          <dgm:chPref val="3"/>
        </dgm:presLayoutVars>
      </dgm:prSet>
      <dgm:spPr/>
      <dgm:t>
        <a:bodyPr/>
        <a:lstStyle/>
        <a:p>
          <a:endParaRPr lang="nn-NO"/>
        </a:p>
      </dgm:t>
    </dgm:pt>
    <dgm:pt modelId="{5E0727EE-D0FD-4651-B56C-04917C7540A1}" type="pres">
      <dgm:prSet presAssocID="{93A73590-96ED-4680-A571-4BD59DB4C062}" presName="rootConnector" presStyleLbl="node2" presStyleIdx="3" presStyleCnt="10"/>
      <dgm:spPr/>
      <dgm:t>
        <a:bodyPr/>
        <a:lstStyle/>
        <a:p>
          <a:endParaRPr lang="nn-NO"/>
        </a:p>
      </dgm:t>
    </dgm:pt>
    <dgm:pt modelId="{542860D7-21F2-465C-8BD8-3A35FC91A566}" type="pres">
      <dgm:prSet presAssocID="{93A73590-96ED-4680-A571-4BD59DB4C062}" presName="hierChild4" presStyleCnt="0"/>
      <dgm:spPr/>
    </dgm:pt>
    <dgm:pt modelId="{0D58E14A-EDF1-450B-884B-51903BED5031}" type="pres">
      <dgm:prSet presAssocID="{93A73590-96ED-4680-A571-4BD59DB4C062}" presName="hierChild5" presStyleCnt="0"/>
      <dgm:spPr/>
    </dgm:pt>
    <dgm:pt modelId="{526FFF79-A916-45AA-AF99-D47272DB3513}" type="pres">
      <dgm:prSet presAssocID="{6992C00B-44D6-4036-B611-65D837127188}" presName="Name37" presStyleLbl="parChTrans1D2" presStyleIdx="4" presStyleCnt="15"/>
      <dgm:spPr/>
      <dgm:t>
        <a:bodyPr/>
        <a:lstStyle/>
        <a:p>
          <a:endParaRPr lang="nn-NO"/>
        </a:p>
      </dgm:t>
    </dgm:pt>
    <dgm:pt modelId="{E97E9A1D-8B22-41AB-83B2-EEB7D128873C}" type="pres">
      <dgm:prSet presAssocID="{2B03A5C2-F5D6-4EB3-B57A-CB09D5D50B50}" presName="hierRoot2" presStyleCnt="0">
        <dgm:presLayoutVars>
          <dgm:hierBranch val="init"/>
        </dgm:presLayoutVars>
      </dgm:prSet>
      <dgm:spPr/>
    </dgm:pt>
    <dgm:pt modelId="{A224B09B-DD9E-4BA9-BC2F-835F3DF0E874}" type="pres">
      <dgm:prSet presAssocID="{2B03A5C2-F5D6-4EB3-B57A-CB09D5D50B50}" presName="rootComposite" presStyleCnt="0"/>
      <dgm:spPr/>
    </dgm:pt>
    <dgm:pt modelId="{FAA992A4-84F0-4FBD-A458-B441D6A75296}" type="pres">
      <dgm:prSet presAssocID="{2B03A5C2-F5D6-4EB3-B57A-CB09D5D50B50}" presName="rootText" presStyleLbl="node2" presStyleIdx="4" presStyleCnt="10" custScaleX="266050" custScaleY="417787" custLinFactY="-18039" custLinFactNeighborX="12430" custLinFactNeighborY="-100000">
        <dgm:presLayoutVars>
          <dgm:chPref val="3"/>
        </dgm:presLayoutVars>
      </dgm:prSet>
      <dgm:spPr/>
      <dgm:t>
        <a:bodyPr/>
        <a:lstStyle/>
        <a:p>
          <a:endParaRPr lang="nn-NO"/>
        </a:p>
      </dgm:t>
    </dgm:pt>
    <dgm:pt modelId="{C131BBBB-23DD-46E3-846B-394FC2C9197B}" type="pres">
      <dgm:prSet presAssocID="{2B03A5C2-F5D6-4EB3-B57A-CB09D5D50B50}" presName="rootConnector" presStyleLbl="node2" presStyleIdx="4" presStyleCnt="10"/>
      <dgm:spPr/>
      <dgm:t>
        <a:bodyPr/>
        <a:lstStyle/>
        <a:p>
          <a:endParaRPr lang="nn-NO"/>
        </a:p>
      </dgm:t>
    </dgm:pt>
    <dgm:pt modelId="{FC86A9E6-5945-416A-967A-7D175C83B57A}" type="pres">
      <dgm:prSet presAssocID="{2B03A5C2-F5D6-4EB3-B57A-CB09D5D50B50}" presName="hierChild4" presStyleCnt="0"/>
      <dgm:spPr/>
    </dgm:pt>
    <dgm:pt modelId="{D1A58F07-6B92-4E8C-936F-3F9F2D4F0606}" type="pres">
      <dgm:prSet presAssocID="{2B03A5C2-F5D6-4EB3-B57A-CB09D5D50B50}" presName="hierChild5" presStyleCnt="0"/>
      <dgm:spPr/>
    </dgm:pt>
    <dgm:pt modelId="{0B32EBB6-01BD-495E-85A8-3888CF1BB405}" type="pres">
      <dgm:prSet presAssocID="{E2DAF87B-E5D3-4FD3-BBD7-FFCF294127CE}" presName="Name37" presStyleLbl="parChTrans1D2" presStyleIdx="5" presStyleCnt="15"/>
      <dgm:spPr/>
      <dgm:t>
        <a:bodyPr/>
        <a:lstStyle/>
        <a:p>
          <a:endParaRPr lang="nn-NO"/>
        </a:p>
      </dgm:t>
    </dgm:pt>
    <dgm:pt modelId="{825E4ED6-5E5E-4327-A180-99BDC9B3244D}" type="pres">
      <dgm:prSet presAssocID="{9EE235A3-391D-466C-B0F3-6DB20DA5E644}" presName="hierRoot2" presStyleCnt="0">
        <dgm:presLayoutVars>
          <dgm:hierBranch val="init"/>
        </dgm:presLayoutVars>
      </dgm:prSet>
      <dgm:spPr/>
    </dgm:pt>
    <dgm:pt modelId="{787C980D-DD51-4F3F-A630-537A665AE7B0}" type="pres">
      <dgm:prSet presAssocID="{9EE235A3-391D-466C-B0F3-6DB20DA5E644}" presName="rootComposite" presStyleCnt="0"/>
      <dgm:spPr/>
    </dgm:pt>
    <dgm:pt modelId="{47F6790B-7864-4FE3-A4C3-9BD250CC8F4C}" type="pres">
      <dgm:prSet presAssocID="{9EE235A3-391D-466C-B0F3-6DB20DA5E644}" presName="rootText" presStyleLbl="node2" presStyleIdx="5" presStyleCnt="10" custScaleX="266050" custScaleY="417787" custLinFactY="-18039" custLinFactNeighborX="-1577" custLinFactNeighborY="-100000">
        <dgm:presLayoutVars>
          <dgm:chPref val="3"/>
        </dgm:presLayoutVars>
      </dgm:prSet>
      <dgm:spPr/>
      <dgm:t>
        <a:bodyPr/>
        <a:lstStyle/>
        <a:p>
          <a:endParaRPr lang="nn-NO"/>
        </a:p>
      </dgm:t>
    </dgm:pt>
    <dgm:pt modelId="{A7343C19-214B-4016-B536-72E90A98C2B5}" type="pres">
      <dgm:prSet presAssocID="{9EE235A3-391D-466C-B0F3-6DB20DA5E644}" presName="rootConnector" presStyleLbl="node2" presStyleIdx="5" presStyleCnt="10"/>
      <dgm:spPr/>
      <dgm:t>
        <a:bodyPr/>
        <a:lstStyle/>
        <a:p>
          <a:endParaRPr lang="nn-NO"/>
        </a:p>
      </dgm:t>
    </dgm:pt>
    <dgm:pt modelId="{28DBCFBA-D038-42E2-963D-C46FF140D4F2}" type="pres">
      <dgm:prSet presAssocID="{9EE235A3-391D-466C-B0F3-6DB20DA5E644}" presName="hierChild4" presStyleCnt="0"/>
      <dgm:spPr/>
    </dgm:pt>
    <dgm:pt modelId="{FE5C93FB-DAD2-4835-8EC3-6D8300B4CA83}" type="pres">
      <dgm:prSet presAssocID="{9EE235A3-391D-466C-B0F3-6DB20DA5E644}" presName="hierChild5" presStyleCnt="0"/>
      <dgm:spPr/>
    </dgm:pt>
    <dgm:pt modelId="{24EDD6FD-1E33-41A3-BC4D-C49961E9E1C9}" type="pres">
      <dgm:prSet presAssocID="{C3DC20D6-4477-45BE-9300-4CE442CC74B0}" presName="Name37" presStyleLbl="parChTrans1D2" presStyleIdx="6" presStyleCnt="15"/>
      <dgm:spPr/>
      <dgm:t>
        <a:bodyPr/>
        <a:lstStyle/>
        <a:p>
          <a:endParaRPr lang="nn-NO"/>
        </a:p>
      </dgm:t>
    </dgm:pt>
    <dgm:pt modelId="{1D0D22E4-B76F-4903-B283-E72E61778C32}" type="pres">
      <dgm:prSet presAssocID="{216D5B95-1F77-4CED-831C-D46E65434C28}" presName="hierRoot2" presStyleCnt="0">
        <dgm:presLayoutVars>
          <dgm:hierBranch val="init"/>
        </dgm:presLayoutVars>
      </dgm:prSet>
      <dgm:spPr/>
    </dgm:pt>
    <dgm:pt modelId="{137A7C0C-8406-45B1-B29C-D091355A2F20}" type="pres">
      <dgm:prSet presAssocID="{216D5B95-1F77-4CED-831C-D46E65434C28}" presName="rootComposite" presStyleCnt="0"/>
      <dgm:spPr/>
    </dgm:pt>
    <dgm:pt modelId="{F170C1CC-E72E-4FA1-82C0-8BF5590F8855}" type="pres">
      <dgm:prSet presAssocID="{216D5B95-1F77-4CED-831C-D46E65434C28}" presName="rootText" presStyleLbl="node2" presStyleIdx="6" presStyleCnt="10" custScaleX="266050" custScaleY="417787" custLinFactY="-18039" custLinFactNeighborX="-15584" custLinFactNeighborY="-100000">
        <dgm:presLayoutVars>
          <dgm:chPref val="3"/>
        </dgm:presLayoutVars>
      </dgm:prSet>
      <dgm:spPr/>
      <dgm:t>
        <a:bodyPr/>
        <a:lstStyle/>
        <a:p>
          <a:endParaRPr lang="nn-NO"/>
        </a:p>
      </dgm:t>
    </dgm:pt>
    <dgm:pt modelId="{2E17214B-43D7-4BB7-AEDA-F157870CA3A2}" type="pres">
      <dgm:prSet presAssocID="{216D5B95-1F77-4CED-831C-D46E65434C28}" presName="rootConnector" presStyleLbl="node2" presStyleIdx="6" presStyleCnt="10"/>
      <dgm:spPr/>
      <dgm:t>
        <a:bodyPr/>
        <a:lstStyle/>
        <a:p>
          <a:endParaRPr lang="nn-NO"/>
        </a:p>
      </dgm:t>
    </dgm:pt>
    <dgm:pt modelId="{D3C7DBFB-3C76-4391-9602-E436A2A0BB43}" type="pres">
      <dgm:prSet presAssocID="{216D5B95-1F77-4CED-831C-D46E65434C28}" presName="hierChild4" presStyleCnt="0"/>
      <dgm:spPr/>
    </dgm:pt>
    <dgm:pt modelId="{0B466834-E6AF-474A-9342-F968285315BC}" type="pres">
      <dgm:prSet presAssocID="{216D5B95-1F77-4CED-831C-D46E65434C28}" presName="hierChild5" presStyleCnt="0"/>
      <dgm:spPr/>
    </dgm:pt>
    <dgm:pt modelId="{D76FDFDE-F9F0-4987-AE90-D2170049D2B6}" type="pres">
      <dgm:prSet presAssocID="{966AA340-177C-431C-8415-9D1DDC0594A4}" presName="Name37" presStyleLbl="parChTrans1D2" presStyleIdx="7" presStyleCnt="15"/>
      <dgm:spPr/>
      <dgm:t>
        <a:bodyPr/>
        <a:lstStyle/>
        <a:p>
          <a:endParaRPr lang="nn-NO"/>
        </a:p>
      </dgm:t>
    </dgm:pt>
    <dgm:pt modelId="{6CD4A251-5734-4FD2-9FFC-FDAC8BD550AA}" type="pres">
      <dgm:prSet presAssocID="{D8C50DFB-6A5C-46A1-AA02-29DE94B7D872}" presName="hierRoot2" presStyleCnt="0">
        <dgm:presLayoutVars>
          <dgm:hierBranch val="init"/>
        </dgm:presLayoutVars>
      </dgm:prSet>
      <dgm:spPr/>
    </dgm:pt>
    <dgm:pt modelId="{21DACDA9-BD45-4939-97BB-357079B4A602}" type="pres">
      <dgm:prSet presAssocID="{D8C50DFB-6A5C-46A1-AA02-29DE94B7D872}" presName="rootComposite" presStyleCnt="0"/>
      <dgm:spPr/>
    </dgm:pt>
    <dgm:pt modelId="{5BD49D86-2336-4B51-AC21-7D10F8BD2532}" type="pres">
      <dgm:prSet presAssocID="{D8C50DFB-6A5C-46A1-AA02-29DE94B7D872}" presName="rootText" presStyleLbl="node2" presStyleIdx="7" presStyleCnt="10" custScaleX="266050" custScaleY="417787" custLinFactY="-18039" custLinFactNeighborX="-29591" custLinFactNeighborY="-100000">
        <dgm:presLayoutVars>
          <dgm:chPref val="3"/>
        </dgm:presLayoutVars>
      </dgm:prSet>
      <dgm:spPr/>
      <dgm:t>
        <a:bodyPr/>
        <a:lstStyle/>
        <a:p>
          <a:endParaRPr lang="nn-NO"/>
        </a:p>
      </dgm:t>
    </dgm:pt>
    <dgm:pt modelId="{3D97DDDE-F47D-4D1E-A564-0B9AECA626AB}" type="pres">
      <dgm:prSet presAssocID="{D8C50DFB-6A5C-46A1-AA02-29DE94B7D872}" presName="rootConnector" presStyleLbl="node2" presStyleIdx="7" presStyleCnt="10"/>
      <dgm:spPr/>
      <dgm:t>
        <a:bodyPr/>
        <a:lstStyle/>
        <a:p>
          <a:endParaRPr lang="nn-NO"/>
        </a:p>
      </dgm:t>
    </dgm:pt>
    <dgm:pt modelId="{18C17527-82A1-4EAD-B1E3-08AB80651C56}" type="pres">
      <dgm:prSet presAssocID="{D8C50DFB-6A5C-46A1-AA02-29DE94B7D872}" presName="hierChild4" presStyleCnt="0"/>
      <dgm:spPr/>
    </dgm:pt>
    <dgm:pt modelId="{01C48B28-440A-4078-8812-2D173CC1FC13}" type="pres">
      <dgm:prSet presAssocID="{D8C50DFB-6A5C-46A1-AA02-29DE94B7D872}" presName="hierChild5" presStyleCnt="0"/>
      <dgm:spPr/>
    </dgm:pt>
    <dgm:pt modelId="{65A70F4C-6BE3-47E4-9000-7E2D832EC527}" type="pres">
      <dgm:prSet presAssocID="{7C8353C6-ACA8-4975-B124-AE345B9A74C8}" presName="Name37" presStyleLbl="parChTrans1D2" presStyleIdx="8" presStyleCnt="15"/>
      <dgm:spPr/>
      <dgm:t>
        <a:bodyPr/>
        <a:lstStyle/>
        <a:p>
          <a:endParaRPr lang="nn-NO"/>
        </a:p>
      </dgm:t>
    </dgm:pt>
    <dgm:pt modelId="{8A9654EC-920A-4640-B52E-B5B0A2913F8E}" type="pres">
      <dgm:prSet presAssocID="{1DB94BAE-3C64-4F87-9CE6-0685A0FF1542}" presName="hierRoot2" presStyleCnt="0">
        <dgm:presLayoutVars>
          <dgm:hierBranch val="init"/>
        </dgm:presLayoutVars>
      </dgm:prSet>
      <dgm:spPr/>
    </dgm:pt>
    <dgm:pt modelId="{3A30BA55-4158-42D7-926F-074B830FBB98}" type="pres">
      <dgm:prSet presAssocID="{1DB94BAE-3C64-4F87-9CE6-0685A0FF1542}" presName="rootComposite" presStyleCnt="0"/>
      <dgm:spPr/>
    </dgm:pt>
    <dgm:pt modelId="{E04B22F4-D7BD-42D1-B322-7E2F06B947F5}" type="pres">
      <dgm:prSet presAssocID="{1DB94BAE-3C64-4F87-9CE6-0685A0FF1542}" presName="rootText" presStyleLbl="node2" presStyleIdx="8" presStyleCnt="10" custScaleX="266050" custScaleY="417787" custLinFactY="-18780" custLinFactNeighborX="-49780" custLinFactNeighborY="-100000">
        <dgm:presLayoutVars>
          <dgm:chPref val="3"/>
        </dgm:presLayoutVars>
      </dgm:prSet>
      <dgm:spPr/>
      <dgm:t>
        <a:bodyPr/>
        <a:lstStyle/>
        <a:p>
          <a:endParaRPr lang="nn-NO"/>
        </a:p>
      </dgm:t>
    </dgm:pt>
    <dgm:pt modelId="{8E61AB5C-70B4-48A8-9C9C-B1C992CFFA27}" type="pres">
      <dgm:prSet presAssocID="{1DB94BAE-3C64-4F87-9CE6-0685A0FF1542}" presName="rootConnector" presStyleLbl="node2" presStyleIdx="8" presStyleCnt="10"/>
      <dgm:spPr/>
      <dgm:t>
        <a:bodyPr/>
        <a:lstStyle/>
        <a:p>
          <a:endParaRPr lang="nn-NO"/>
        </a:p>
      </dgm:t>
    </dgm:pt>
    <dgm:pt modelId="{68596077-9BF9-44EB-B01D-DAD1CFC5A355}" type="pres">
      <dgm:prSet presAssocID="{1DB94BAE-3C64-4F87-9CE6-0685A0FF1542}" presName="hierChild4" presStyleCnt="0"/>
      <dgm:spPr/>
    </dgm:pt>
    <dgm:pt modelId="{D4FF6E32-780E-4DEB-A6A7-D66430D6281A}" type="pres">
      <dgm:prSet presAssocID="{1DB94BAE-3C64-4F87-9CE6-0685A0FF1542}" presName="hierChild5" presStyleCnt="0"/>
      <dgm:spPr/>
    </dgm:pt>
    <dgm:pt modelId="{F46EA9C2-F871-4FE4-88D9-9BE02873FF7A}" type="pres">
      <dgm:prSet presAssocID="{A1054803-87B4-44AE-AFB2-ADEBB846F615}" presName="Name37" presStyleLbl="parChTrans1D2" presStyleIdx="9" presStyleCnt="15"/>
      <dgm:spPr/>
      <dgm:t>
        <a:bodyPr/>
        <a:lstStyle/>
        <a:p>
          <a:endParaRPr lang="nn-NO"/>
        </a:p>
      </dgm:t>
    </dgm:pt>
    <dgm:pt modelId="{487D3C6A-8EC1-47A2-9CF2-FFD87CC67E0F}" type="pres">
      <dgm:prSet presAssocID="{174CE069-C9F2-4519-BF33-AF2BFF15E0E5}" presName="hierRoot2" presStyleCnt="0">
        <dgm:presLayoutVars>
          <dgm:hierBranch val="init"/>
        </dgm:presLayoutVars>
      </dgm:prSet>
      <dgm:spPr/>
    </dgm:pt>
    <dgm:pt modelId="{8C836870-D48C-44C1-8E60-0D3D403AAAE6}" type="pres">
      <dgm:prSet presAssocID="{174CE069-C9F2-4519-BF33-AF2BFF15E0E5}" presName="rootComposite" presStyleCnt="0"/>
      <dgm:spPr/>
    </dgm:pt>
    <dgm:pt modelId="{699440B8-08E5-4763-91F9-5624E080B6DA}" type="pres">
      <dgm:prSet presAssocID="{174CE069-C9F2-4519-BF33-AF2BFF15E0E5}" presName="rootText" presStyleLbl="node2" presStyleIdx="9" presStyleCnt="10" custScaleX="266050" custScaleY="417787" custLinFactY="-20699" custLinFactNeighborX="-67710" custLinFactNeighborY="-100000">
        <dgm:presLayoutVars>
          <dgm:chPref val="3"/>
        </dgm:presLayoutVars>
      </dgm:prSet>
      <dgm:spPr/>
      <dgm:t>
        <a:bodyPr/>
        <a:lstStyle/>
        <a:p>
          <a:endParaRPr lang="nn-NO"/>
        </a:p>
      </dgm:t>
    </dgm:pt>
    <dgm:pt modelId="{5FC48357-CB4B-438A-AF74-88BF333A16DC}" type="pres">
      <dgm:prSet presAssocID="{174CE069-C9F2-4519-BF33-AF2BFF15E0E5}" presName="rootConnector" presStyleLbl="node2" presStyleIdx="9" presStyleCnt="10"/>
      <dgm:spPr/>
      <dgm:t>
        <a:bodyPr/>
        <a:lstStyle/>
        <a:p>
          <a:endParaRPr lang="nn-NO"/>
        </a:p>
      </dgm:t>
    </dgm:pt>
    <dgm:pt modelId="{C7962893-1094-4FB5-A8B5-DD815DBAE5C1}" type="pres">
      <dgm:prSet presAssocID="{174CE069-C9F2-4519-BF33-AF2BFF15E0E5}" presName="hierChild4" presStyleCnt="0"/>
      <dgm:spPr/>
    </dgm:pt>
    <dgm:pt modelId="{2222A82A-A707-4582-9F55-FF4352A50DE6}" type="pres">
      <dgm:prSet presAssocID="{174CE069-C9F2-4519-BF33-AF2BFF15E0E5}" presName="hierChild5" presStyleCnt="0"/>
      <dgm:spPr/>
    </dgm:pt>
    <dgm:pt modelId="{0A23892A-41D2-41AB-B9AF-268AD63B865E}" type="pres">
      <dgm:prSet presAssocID="{7743D531-DEB1-4EB7-9689-F35D6B7B5107}" presName="hierChild3" presStyleCnt="0"/>
      <dgm:spPr/>
    </dgm:pt>
    <dgm:pt modelId="{BA514144-A82E-424E-AA31-DCF11077F8FA}" type="pres">
      <dgm:prSet presAssocID="{FFE41B6F-CA76-4E1C-A11D-0BF91F8359A4}" presName="Name111" presStyleLbl="parChTrans1D2" presStyleIdx="10" presStyleCnt="15" custSzX="675451" custSzY="409351"/>
      <dgm:spPr/>
      <dgm:t>
        <a:bodyPr/>
        <a:lstStyle/>
        <a:p>
          <a:endParaRPr lang="nn-NO"/>
        </a:p>
      </dgm:t>
    </dgm:pt>
    <dgm:pt modelId="{E14093CA-E264-40CB-AA10-7C40689A72C3}" type="pres">
      <dgm:prSet presAssocID="{47918D9B-E73D-46BE-ADC2-F033BDD21AC0}" presName="hierRoot3" presStyleCnt="0">
        <dgm:presLayoutVars>
          <dgm:hierBranch val="init"/>
        </dgm:presLayoutVars>
      </dgm:prSet>
      <dgm:spPr/>
    </dgm:pt>
    <dgm:pt modelId="{FE64EA59-FD4D-48A2-83A6-D0BA50790FCE}" type="pres">
      <dgm:prSet presAssocID="{47918D9B-E73D-46BE-ADC2-F033BDD21AC0}" presName="rootComposite3" presStyleCnt="0"/>
      <dgm:spPr/>
    </dgm:pt>
    <dgm:pt modelId="{22AF1556-853C-4450-8FEA-D18F557884F9}" type="pres">
      <dgm:prSet presAssocID="{47918D9B-E73D-46BE-ADC2-F033BDD21AC0}" presName="rootText3" presStyleLbl="asst1" presStyleIdx="0" presStyleCnt="5" custScaleX="414360" custScaleY="308774" custLinFactX="9916" custLinFactY="-200000" custLinFactNeighborX="100000" custLinFactNeighborY="-256360">
        <dgm:presLayoutVars>
          <dgm:chPref val="3"/>
        </dgm:presLayoutVars>
      </dgm:prSet>
      <dgm:spPr/>
      <dgm:t>
        <a:bodyPr/>
        <a:lstStyle/>
        <a:p>
          <a:endParaRPr lang="nn-NO"/>
        </a:p>
      </dgm:t>
    </dgm:pt>
    <dgm:pt modelId="{2C4011DE-87F3-45E0-85E0-1285AF22B0D4}" type="pres">
      <dgm:prSet presAssocID="{47918D9B-E73D-46BE-ADC2-F033BDD21AC0}" presName="rootConnector3" presStyleLbl="asst1" presStyleIdx="0" presStyleCnt="5"/>
      <dgm:spPr/>
      <dgm:t>
        <a:bodyPr/>
        <a:lstStyle/>
        <a:p>
          <a:endParaRPr lang="nn-NO"/>
        </a:p>
      </dgm:t>
    </dgm:pt>
    <dgm:pt modelId="{69A1606F-26BE-42FE-A7B0-0E31B323EED6}" type="pres">
      <dgm:prSet presAssocID="{47918D9B-E73D-46BE-ADC2-F033BDD21AC0}" presName="hierChild6" presStyleCnt="0"/>
      <dgm:spPr/>
    </dgm:pt>
    <dgm:pt modelId="{8B7AF6BF-02B4-4325-916F-6B057914F448}" type="pres">
      <dgm:prSet presAssocID="{47918D9B-E73D-46BE-ADC2-F033BDD21AC0}" presName="hierChild7" presStyleCnt="0"/>
      <dgm:spPr/>
    </dgm:pt>
    <dgm:pt modelId="{6E72216E-57D5-4EA2-9903-51D06411C8DE}" type="pres">
      <dgm:prSet presAssocID="{33E8DBE3-B638-4A3A-BB69-DB842ED55E1C}" presName="Name111" presStyleLbl="parChTrans1D2" presStyleIdx="11" presStyleCnt="15" custSzX="464645" custSzY="413592"/>
      <dgm:spPr/>
      <dgm:t>
        <a:bodyPr/>
        <a:lstStyle/>
        <a:p>
          <a:endParaRPr lang="nn-NO"/>
        </a:p>
      </dgm:t>
    </dgm:pt>
    <dgm:pt modelId="{24897812-FDBB-46DF-B340-3644852E5131}" type="pres">
      <dgm:prSet presAssocID="{CA4CFBD1-BE49-47DE-813E-F21D5E4545CE}" presName="hierRoot3" presStyleCnt="0">
        <dgm:presLayoutVars>
          <dgm:hierBranch val="init"/>
        </dgm:presLayoutVars>
      </dgm:prSet>
      <dgm:spPr/>
    </dgm:pt>
    <dgm:pt modelId="{A7F056A0-5E13-430D-8A1F-1DD3A44A610B}" type="pres">
      <dgm:prSet presAssocID="{CA4CFBD1-BE49-47DE-813E-F21D5E4545CE}" presName="rootComposite3" presStyleCnt="0"/>
      <dgm:spPr/>
    </dgm:pt>
    <dgm:pt modelId="{C6F26E70-494E-4FAD-8CB2-1C4A8D9150E9}" type="pres">
      <dgm:prSet presAssocID="{CA4CFBD1-BE49-47DE-813E-F21D5E4545CE}" presName="rootText3" presStyleLbl="asst1" presStyleIdx="1" presStyleCnt="5" custScaleX="378000" custScaleY="322806" custLinFactX="100000" custLinFactY="-200000" custLinFactNeighborX="118976" custLinFactNeighborY="-255207">
        <dgm:presLayoutVars>
          <dgm:chPref val="3"/>
        </dgm:presLayoutVars>
      </dgm:prSet>
      <dgm:spPr/>
      <dgm:t>
        <a:bodyPr/>
        <a:lstStyle/>
        <a:p>
          <a:endParaRPr lang="nn-NO"/>
        </a:p>
      </dgm:t>
    </dgm:pt>
    <dgm:pt modelId="{CC945A4A-24A5-4BC4-829C-E6243E309463}" type="pres">
      <dgm:prSet presAssocID="{CA4CFBD1-BE49-47DE-813E-F21D5E4545CE}" presName="rootConnector3" presStyleLbl="asst1" presStyleIdx="1" presStyleCnt="5"/>
      <dgm:spPr/>
      <dgm:t>
        <a:bodyPr/>
        <a:lstStyle/>
        <a:p>
          <a:endParaRPr lang="nn-NO"/>
        </a:p>
      </dgm:t>
    </dgm:pt>
    <dgm:pt modelId="{39BA13AA-7F1F-4A39-A7AD-65601185224D}" type="pres">
      <dgm:prSet presAssocID="{CA4CFBD1-BE49-47DE-813E-F21D5E4545CE}" presName="hierChild6" presStyleCnt="0"/>
      <dgm:spPr/>
    </dgm:pt>
    <dgm:pt modelId="{C0E6B652-C6B3-4186-BC55-5324E7A3673E}" type="pres">
      <dgm:prSet presAssocID="{CA4CFBD1-BE49-47DE-813E-F21D5E4545CE}" presName="hierChild7" presStyleCnt="0"/>
      <dgm:spPr/>
    </dgm:pt>
    <dgm:pt modelId="{10C8E591-83FA-4A17-B537-8B0446ADC8E0}" type="pres">
      <dgm:prSet presAssocID="{BA3B254E-9387-4DD2-A484-6D16750664BB}" presName="Name111" presStyleLbl="parChTrans1D2" presStyleIdx="12" presStyleCnt="15" custSzX="161607" custSzY="1405178"/>
      <dgm:spPr/>
      <dgm:t>
        <a:bodyPr/>
        <a:lstStyle/>
        <a:p>
          <a:endParaRPr lang="nn-NO"/>
        </a:p>
      </dgm:t>
    </dgm:pt>
    <dgm:pt modelId="{E7CAB7D6-F7A4-4AD1-9993-D69ECC3F0A85}" type="pres">
      <dgm:prSet presAssocID="{BF6371EB-DEB7-4C24-8746-726872429EDB}" presName="hierRoot3" presStyleCnt="0">
        <dgm:presLayoutVars>
          <dgm:hierBranch val="init"/>
        </dgm:presLayoutVars>
      </dgm:prSet>
      <dgm:spPr/>
    </dgm:pt>
    <dgm:pt modelId="{86FEB973-F2A5-47F5-8DA4-35BA3EA0A55B}" type="pres">
      <dgm:prSet presAssocID="{BF6371EB-DEB7-4C24-8746-726872429EDB}" presName="rootComposite3" presStyleCnt="0"/>
      <dgm:spPr/>
    </dgm:pt>
    <dgm:pt modelId="{0179A8F7-2664-4B1A-88A3-DF4177288EA3}" type="pres">
      <dgm:prSet presAssocID="{BF6371EB-DEB7-4C24-8746-726872429EDB}" presName="rootText3" presStyleLbl="asst1" presStyleIdx="2" presStyleCnt="5" custScaleX="725071" custScaleY="523849" custLinFactY="-100000" custLinFactNeighborX="-83200" custLinFactNeighborY="-193556">
        <dgm:presLayoutVars>
          <dgm:chPref val="3"/>
        </dgm:presLayoutVars>
      </dgm:prSet>
      <dgm:spPr/>
      <dgm:t>
        <a:bodyPr/>
        <a:lstStyle/>
        <a:p>
          <a:endParaRPr lang="nn-NO"/>
        </a:p>
      </dgm:t>
    </dgm:pt>
    <dgm:pt modelId="{2828C42F-0DEF-41BB-A3F7-665C1D323F46}" type="pres">
      <dgm:prSet presAssocID="{BF6371EB-DEB7-4C24-8746-726872429EDB}" presName="rootConnector3" presStyleLbl="asst1" presStyleIdx="2" presStyleCnt="5"/>
      <dgm:spPr/>
      <dgm:t>
        <a:bodyPr/>
        <a:lstStyle/>
        <a:p>
          <a:endParaRPr lang="nn-NO"/>
        </a:p>
      </dgm:t>
    </dgm:pt>
    <dgm:pt modelId="{E0D07170-6038-469C-8BB3-2823C88C49D7}" type="pres">
      <dgm:prSet presAssocID="{BF6371EB-DEB7-4C24-8746-726872429EDB}" presName="hierChild6" presStyleCnt="0"/>
      <dgm:spPr/>
    </dgm:pt>
    <dgm:pt modelId="{4CD06A85-316E-40D1-A06F-8ECA2FA0C71A}" type="pres">
      <dgm:prSet presAssocID="{BF6371EB-DEB7-4C24-8746-726872429EDB}" presName="hierChild7" presStyleCnt="0"/>
      <dgm:spPr/>
    </dgm:pt>
    <dgm:pt modelId="{FE01B549-65FD-490B-8C8F-B2C8004A3A2C}" type="pres">
      <dgm:prSet presAssocID="{C9122E8B-368C-4BC9-9221-570CD98A7679}" presName="Name111" presStyleLbl="parChTrans1D2" presStyleIdx="13" presStyleCnt="15"/>
      <dgm:spPr/>
      <dgm:t>
        <a:bodyPr/>
        <a:lstStyle/>
        <a:p>
          <a:endParaRPr lang="nn-NO"/>
        </a:p>
      </dgm:t>
    </dgm:pt>
    <dgm:pt modelId="{91ED5DB4-E1E6-4DF5-ABA8-074A264AA73F}" type="pres">
      <dgm:prSet presAssocID="{81FF04BD-291E-4488-96B3-0791E1D2687F}" presName="hierRoot3" presStyleCnt="0">
        <dgm:presLayoutVars>
          <dgm:hierBranch val="init"/>
        </dgm:presLayoutVars>
      </dgm:prSet>
      <dgm:spPr/>
    </dgm:pt>
    <dgm:pt modelId="{937E85CC-C5BE-4347-957F-2F5E03A3E318}" type="pres">
      <dgm:prSet presAssocID="{81FF04BD-291E-4488-96B3-0791E1D2687F}" presName="rootComposite3" presStyleCnt="0"/>
      <dgm:spPr/>
    </dgm:pt>
    <dgm:pt modelId="{EDEF3842-52B7-4799-82CC-52BF32E00005}" type="pres">
      <dgm:prSet presAssocID="{81FF04BD-291E-4488-96B3-0791E1D2687F}" presName="rootText3" presStyleLbl="asst1" presStyleIdx="3" presStyleCnt="5" custScaleX="639534" custScaleY="428239" custLinFactX="-382093" custLinFactY="135313" custLinFactNeighborX="-400000" custLinFactNeighborY="200000">
        <dgm:presLayoutVars>
          <dgm:chPref val="3"/>
        </dgm:presLayoutVars>
      </dgm:prSet>
      <dgm:spPr/>
      <dgm:t>
        <a:bodyPr/>
        <a:lstStyle/>
        <a:p>
          <a:endParaRPr lang="nn-NO"/>
        </a:p>
      </dgm:t>
    </dgm:pt>
    <dgm:pt modelId="{069900B6-3118-4790-819C-8EB3AF608CD1}" type="pres">
      <dgm:prSet presAssocID="{81FF04BD-291E-4488-96B3-0791E1D2687F}" presName="rootConnector3" presStyleLbl="asst1" presStyleIdx="3" presStyleCnt="5"/>
      <dgm:spPr/>
      <dgm:t>
        <a:bodyPr/>
        <a:lstStyle/>
        <a:p>
          <a:endParaRPr lang="nn-NO"/>
        </a:p>
      </dgm:t>
    </dgm:pt>
    <dgm:pt modelId="{23D14767-CD27-4F11-998C-B4009BC9EA43}" type="pres">
      <dgm:prSet presAssocID="{81FF04BD-291E-4488-96B3-0791E1D2687F}" presName="hierChild6" presStyleCnt="0"/>
      <dgm:spPr/>
    </dgm:pt>
    <dgm:pt modelId="{08514CB3-CCB5-44E7-9EFF-D8BFED724826}" type="pres">
      <dgm:prSet presAssocID="{81FF04BD-291E-4488-96B3-0791E1D2687F}" presName="hierChild7" presStyleCnt="0"/>
      <dgm:spPr/>
    </dgm:pt>
    <dgm:pt modelId="{4289067B-11EE-4EEE-8C5C-D4B6C5E891B4}" type="pres">
      <dgm:prSet presAssocID="{1F020D44-22CE-4BC0-931C-62AEA82CCD69}" presName="Name111" presStyleLbl="parChTrans1D2" presStyleIdx="14" presStyleCnt="15" custSzX="161607" custSzY="1405178"/>
      <dgm:spPr/>
      <dgm:t>
        <a:bodyPr/>
        <a:lstStyle/>
        <a:p>
          <a:endParaRPr lang="nn-NO"/>
        </a:p>
      </dgm:t>
    </dgm:pt>
    <dgm:pt modelId="{36490950-C0C1-4F4F-BFC8-1B7C2E1A3225}" type="pres">
      <dgm:prSet presAssocID="{7440E8F7-640B-4C1B-AFCC-A3A15012F75D}" presName="hierRoot3" presStyleCnt="0">
        <dgm:presLayoutVars>
          <dgm:hierBranch val="init"/>
        </dgm:presLayoutVars>
      </dgm:prSet>
      <dgm:spPr/>
    </dgm:pt>
    <dgm:pt modelId="{6B9800EA-D05A-454C-BB8A-9EBD91953854}" type="pres">
      <dgm:prSet presAssocID="{7440E8F7-640B-4C1B-AFCC-A3A15012F75D}" presName="rootComposite3" presStyleCnt="0"/>
      <dgm:spPr/>
    </dgm:pt>
    <dgm:pt modelId="{0F3DF65C-7607-40BE-94BF-57A9FB86DAD2}" type="pres">
      <dgm:prSet presAssocID="{7440E8F7-640B-4C1B-AFCC-A3A15012F75D}" presName="rootText3" presStyleLbl="asst1" presStyleIdx="4" presStyleCnt="5" custScaleX="699912" custScaleY="542666" custLinFactX="400000" custLinFactY="-400000" custLinFactNeighborX="454430" custLinFactNeighborY="-473203">
        <dgm:presLayoutVars>
          <dgm:chPref val="3"/>
        </dgm:presLayoutVars>
      </dgm:prSet>
      <dgm:spPr/>
      <dgm:t>
        <a:bodyPr/>
        <a:lstStyle/>
        <a:p>
          <a:endParaRPr lang="nn-NO"/>
        </a:p>
      </dgm:t>
    </dgm:pt>
    <dgm:pt modelId="{72E4EBFE-AD8D-41B5-98C4-42C19AB50C2E}" type="pres">
      <dgm:prSet presAssocID="{7440E8F7-640B-4C1B-AFCC-A3A15012F75D}" presName="rootConnector3" presStyleLbl="asst1" presStyleIdx="4" presStyleCnt="5"/>
      <dgm:spPr/>
      <dgm:t>
        <a:bodyPr/>
        <a:lstStyle/>
        <a:p>
          <a:endParaRPr lang="nn-NO"/>
        </a:p>
      </dgm:t>
    </dgm:pt>
    <dgm:pt modelId="{7B99C26D-1CF3-44B8-9C93-226D739C2538}" type="pres">
      <dgm:prSet presAssocID="{7440E8F7-640B-4C1B-AFCC-A3A15012F75D}" presName="hierChild6" presStyleCnt="0"/>
      <dgm:spPr/>
    </dgm:pt>
    <dgm:pt modelId="{E42D3A6D-A9CF-401A-B3CD-16B534F06B90}" type="pres">
      <dgm:prSet presAssocID="{7440E8F7-640B-4C1B-AFCC-A3A15012F75D}" presName="hierChild7" presStyleCnt="0"/>
      <dgm:spPr/>
    </dgm:pt>
    <dgm:pt modelId="{5F499DE5-1CAF-4F80-8BDC-330F67323B14}" type="pres">
      <dgm:prSet presAssocID="{25963D96-10A6-43F1-9C99-9ED51997AF22}" presName="hierRoot1" presStyleCnt="0">
        <dgm:presLayoutVars>
          <dgm:hierBranch val="init"/>
        </dgm:presLayoutVars>
      </dgm:prSet>
      <dgm:spPr/>
    </dgm:pt>
    <dgm:pt modelId="{D05E7C94-2419-453E-BE3C-B38BBC874400}" type="pres">
      <dgm:prSet presAssocID="{25963D96-10A6-43F1-9C99-9ED51997AF22}" presName="rootComposite1" presStyleCnt="0"/>
      <dgm:spPr/>
    </dgm:pt>
    <dgm:pt modelId="{51AE8927-C5DA-4D78-B802-83DA14C8FF68}" type="pres">
      <dgm:prSet presAssocID="{25963D96-10A6-43F1-9C99-9ED51997AF22}" presName="rootText1" presStyleLbl="node0" presStyleIdx="1" presStyleCnt="2" custScaleX="345063" custScaleY="310619" custLinFactX="-135535" custLinFactNeighborX="-200000" custLinFactNeighborY="-39279">
        <dgm:presLayoutVars>
          <dgm:chPref val="3"/>
        </dgm:presLayoutVars>
      </dgm:prSet>
      <dgm:spPr/>
      <dgm:t>
        <a:bodyPr/>
        <a:lstStyle/>
        <a:p>
          <a:endParaRPr lang="nn-NO"/>
        </a:p>
      </dgm:t>
    </dgm:pt>
    <dgm:pt modelId="{7564F1BE-AB2D-4B34-BCC1-F8D6396C7704}" type="pres">
      <dgm:prSet presAssocID="{25963D96-10A6-43F1-9C99-9ED51997AF22}" presName="rootConnector1" presStyleLbl="node1" presStyleIdx="0" presStyleCnt="0"/>
      <dgm:spPr/>
      <dgm:t>
        <a:bodyPr/>
        <a:lstStyle/>
        <a:p>
          <a:endParaRPr lang="nn-NO"/>
        </a:p>
      </dgm:t>
    </dgm:pt>
    <dgm:pt modelId="{9AFE322E-8E96-43FA-8D4B-5C6BC482B522}" type="pres">
      <dgm:prSet presAssocID="{25963D96-10A6-43F1-9C99-9ED51997AF22}" presName="hierChild2" presStyleCnt="0"/>
      <dgm:spPr/>
    </dgm:pt>
    <dgm:pt modelId="{9A4E9BF8-B253-42ED-88AE-CB301623CDB1}" type="pres">
      <dgm:prSet presAssocID="{25963D96-10A6-43F1-9C99-9ED51997AF22}" presName="hierChild3" presStyleCnt="0"/>
      <dgm:spPr/>
    </dgm:pt>
  </dgm:ptLst>
  <dgm:cxnLst>
    <dgm:cxn modelId="{AAAF6738-E22F-44E9-A8F7-DCC9A2B9B511}" type="presOf" srcId="{25963D96-10A6-43F1-9C99-9ED51997AF22}" destId="{7564F1BE-AB2D-4B34-BCC1-F8D6396C7704}" srcOrd="1" destOrd="0" presId="urn:microsoft.com/office/officeart/2005/8/layout/orgChart1"/>
    <dgm:cxn modelId="{1B6F2628-7044-4FEC-A0FF-D976AE63DE52}" type="presOf" srcId="{216D5B95-1F77-4CED-831C-D46E65434C28}" destId="{F170C1CC-E72E-4FA1-82C0-8BF5590F8855}" srcOrd="0" destOrd="0" presId="urn:microsoft.com/office/officeart/2005/8/layout/orgChart1"/>
    <dgm:cxn modelId="{AE95DF67-F654-4449-B5A9-5F385D692724}" srcId="{7743D531-DEB1-4EB7-9689-F35D6B7B5107}" destId="{47918D9B-E73D-46BE-ADC2-F033BDD21AC0}" srcOrd="0" destOrd="0" parTransId="{FFE41B6F-CA76-4E1C-A11D-0BF91F8359A4}" sibTransId="{800F5010-8AF0-4DF7-97BD-E83E8B887235}"/>
    <dgm:cxn modelId="{8E8C0EEB-19BD-48BA-9C8E-06F802BE0274}" type="presOf" srcId="{BF6371EB-DEB7-4C24-8746-726872429EDB}" destId="{2828C42F-0DEF-41BB-A3F7-665C1D323F46}" srcOrd="1" destOrd="0" presId="urn:microsoft.com/office/officeart/2005/8/layout/orgChart1"/>
    <dgm:cxn modelId="{B97E9A2D-DB1F-4DE2-A76E-DC8E6EFB19EC}" type="presOf" srcId="{D8C50DFB-6A5C-46A1-AA02-29DE94B7D872}" destId="{5BD49D86-2336-4B51-AC21-7D10F8BD2532}" srcOrd="0" destOrd="0" presId="urn:microsoft.com/office/officeart/2005/8/layout/orgChart1"/>
    <dgm:cxn modelId="{765E1C57-1333-49C7-86D3-79409BA6E9FB}" srcId="{7743D531-DEB1-4EB7-9689-F35D6B7B5107}" destId="{7440E8F7-640B-4C1B-AFCC-A3A15012F75D}" srcOrd="14" destOrd="0" parTransId="{1F020D44-22CE-4BC0-931C-62AEA82CCD69}" sibTransId="{4A9463EA-6583-49C9-B3D6-230CA94CE531}"/>
    <dgm:cxn modelId="{BBFC93A6-AC65-4738-A492-C63EE0767145}" srcId="{BBDD90AE-A2C7-494D-9B2D-11D53BF25018}" destId="{7743D531-DEB1-4EB7-9689-F35D6B7B5107}" srcOrd="0" destOrd="0" parTransId="{EE9F4ABF-36A1-4EE8-A87C-0CE09F38A4B5}" sibTransId="{CE891114-DD58-4CDD-9F87-E2090BACC9BC}"/>
    <dgm:cxn modelId="{91B8EAEE-6CFF-4486-87D0-6175192B978E}" srcId="{7743D531-DEB1-4EB7-9689-F35D6B7B5107}" destId="{D8C50DFB-6A5C-46A1-AA02-29DE94B7D872}" srcOrd="8" destOrd="0" parTransId="{966AA340-177C-431C-8415-9D1DDC0594A4}" sibTransId="{CD4DCD90-1F22-47F0-B97C-E26430A33B97}"/>
    <dgm:cxn modelId="{2F017DEA-1660-4826-BAA8-E95735FDC3D3}" type="presOf" srcId="{FFE41B6F-CA76-4E1C-A11D-0BF91F8359A4}" destId="{BA514144-A82E-424E-AA31-DCF11077F8FA}" srcOrd="0" destOrd="0" presId="urn:microsoft.com/office/officeart/2005/8/layout/orgChart1"/>
    <dgm:cxn modelId="{12BE6E16-1755-4D3B-BD1A-E7D77EF7F8AC}" type="presOf" srcId="{CA4CFBD1-BE49-47DE-813E-F21D5E4545CE}" destId="{CC945A4A-24A5-4BC4-829C-E6243E309463}" srcOrd="1" destOrd="0" presId="urn:microsoft.com/office/officeart/2005/8/layout/orgChart1"/>
    <dgm:cxn modelId="{965079EC-2A56-459E-B59B-536EC9B7DAF1}" type="presOf" srcId="{93A73590-96ED-4680-A571-4BD59DB4C062}" destId="{CBBD6FC4-1A48-4BD3-93F1-0C4CE7979184}" srcOrd="0" destOrd="0" presId="urn:microsoft.com/office/officeart/2005/8/layout/orgChart1"/>
    <dgm:cxn modelId="{F01DFEA9-6DCE-4EE8-AD7F-38DBF126A4BD}" type="presOf" srcId="{74E9A7EB-1406-4DBF-ADE5-54A348C3A3C6}" destId="{1832A9AB-1D93-4FC5-88F6-3A9DBA645E97}" srcOrd="1" destOrd="0" presId="urn:microsoft.com/office/officeart/2005/8/layout/orgChart1"/>
    <dgm:cxn modelId="{0F863AFB-9DC0-477B-8F40-E297638609AE}" srcId="{7743D531-DEB1-4EB7-9689-F35D6B7B5107}" destId="{93A73590-96ED-4680-A571-4BD59DB4C062}" srcOrd="4" destOrd="0" parTransId="{74ED57AE-C100-4981-AD62-C0EBBDAE27E4}" sibTransId="{0362D206-3DA3-4BE0-8871-5937B52EEA64}"/>
    <dgm:cxn modelId="{0A5C3705-EDD7-4139-9CD7-3F33D8FEA4FA}" type="presOf" srcId="{25963D96-10A6-43F1-9C99-9ED51997AF22}" destId="{51AE8927-C5DA-4D78-B802-83DA14C8FF68}" srcOrd="0" destOrd="0" presId="urn:microsoft.com/office/officeart/2005/8/layout/orgChart1"/>
    <dgm:cxn modelId="{3157558B-9436-4632-9872-29653E079D31}" type="presOf" srcId="{33E8DBE3-B638-4A3A-BB69-DB842ED55E1C}" destId="{6E72216E-57D5-4EA2-9903-51D06411C8DE}" srcOrd="0" destOrd="0" presId="urn:microsoft.com/office/officeart/2005/8/layout/orgChart1"/>
    <dgm:cxn modelId="{0E049371-93FD-4E6F-8F79-29FA29E04142}" type="presOf" srcId="{74E9A7EB-1406-4DBF-ADE5-54A348C3A3C6}" destId="{C83C23D0-352A-42E6-A8BE-F022CDBB99EC}" srcOrd="0" destOrd="0" presId="urn:microsoft.com/office/officeart/2005/8/layout/orgChart1"/>
    <dgm:cxn modelId="{61D3735F-2B54-48A3-8888-CC3437610DAF}" type="presOf" srcId="{B0D87BB5-1F4D-44FF-BDB0-73C8D3EDBDFD}" destId="{D9819302-C662-4AF6-AA1F-6D205A601CAA}" srcOrd="0" destOrd="0" presId="urn:microsoft.com/office/officeart/2005/8/layout/orgChart1"/>
    <dgm:cxn modelId="{7F8CD707-0147-4A96-B1B5-B8409A733838}" type="presOf" srcId="{174CE069-C9F2-4519-BF33-AF2BFF15E0E5}" destId="{699440B8-08E5-4763-91F9-5624E080B6DA}" srcOrd="0" destOrd="0" presId="urn:microsoft.com/office/officeart/2005/8/layout/orgChart1"/>
    <dgm:cxn modelId="{2E8682B5-7E25-47DF-A4BA-A37C611B77EA}" srcId="{7743D531-DEB1-4EB7-9689-F35D6B7B5107}" destId="{D02DE8E3-2C0A-4783-9C1F-DE30C1CD613E}" srcOrd="2" destOrd="0" parTransId="{98D2795E-9C9F-4D46-93F1-6163901B1A26}" sibTransId="{E6ECC6F7-0348-4579-A183-351805A9E5E6}"/>
    <dgm:cxn modelId="{57FF5E89-7B42-4EB0-9DBA-8CC3EBFCD317}" type="presOf" srcId="{D8C50DFB-6A5C-46A1-AA02-29DE94B7D872}" destId="{3D97DDDE-F47D-4D1E-A564-0B9AECA626AB}" srcOrd="1" destOrd="0" presId="urn:microsoft.com/office/officeart/2005/8/layout/orgChart1"/>
    <dgm:cxn modelId="{FE7EF912-FDE9-40B1-9512-BD4239246A6C}" type="presOf" srcId="{D02DE8E3-2C0A-4783-9C1F-DE30C1CD613E}" destId="{37DA8658-A329-42EA-A503-78BBE0927F49}" srcOrd="0" destOrd="0" presId="urn:microsoft.com/office/officeart/2005/8/layout/orgChart1"/>
    <dgm:cxn modelId="{31CAB5FC-D4A3-42D4-9A00-197A0447ED0A}" type="presOf" srcId="{BA3B254E-9387-4DD2-A484-6D16750664BB}" destId="{10C8E591-83FA-4A17-B537-8B0446ADC8E0}" srcOrd="0" destOrd="0" presId="urn:microsoft.com/office/officeart/2005/8/layout/orgChart1"/>
    <dgm:cxn modelId="{68119213-8B26-4861-BC7F-BE58D7CFBB6E}" type="presOf" srcId="{1DB94BAE-3C64-4F87-9CE6-0685A0FF1542}" destId="{8E61AB5C-70B4-48A8-9C9C-B1C992CFFA27}" srcOrd="1" destOrd="0" presId="urn:microsoft.com/office/officeart/2005/8/layout/orgChart1"/>
    <dgm:cxn modelId="{56519090-DC3C-4E25-8900-7E31113D66C9}" type="presOf" srcId="{216D5B95-1F77-4CED-831C-D46E65434C28}" destId="{2E17214B-43D7-4BB7-AEDA-F157870CA3A2}" srcOrd="1" destOrd="0" presId="urn:microsoft.com/office/officeart/2005/8/layout/orgChart1"/>
    <dgm:cxn modelId="{0F64D5D2-0D63-4178-8EC4-B9A2BA6A97CA}" srcId="{BBDD90AE-A2C7-494D-9B2D-11D53BF25018}" destId="{25963D96-10A6-43F1-9C99-9ED51997AF22}" srcOrd="1" destOrd="0" parTransId="{D836CFE1-5CEC-44A9-A5C2-EEE7A73E7708}" sibTransId="{0B6C92FF-565B-40B7-84E3-E7CB0EB10533}"/>
    <dgm:cxn modelId="{11EC2B9A-B79F-4FAA-9D15-D162E60861D5}" type="presOf" srcId="{A1054803-87B4-44AE-AFB2-ADEBB846F615}" destId="{F46EA9C2-F871-4FE4-88D9-9BE02873FF7A}" srcOrd="0" destOrd="0" presId="urn:microsoft.com/office/officeart/2005/8/layout/orgChart1"/>
    <dgm:cxn modelId="{B7A7E112-3515-4FCC-ACA2-11F0DA425C89}" srcId="{7743D531-DEB1-4EB7-9689-F35D6B7B5107}" destId="{174CE069-C9F2-4519-BF33-AF2BFF15E0E5}" srcOrd="10" destOrd="0" parTransId="{A1054803-87B4-44AE-AFB2-ADEBB846F615}" sibTransId="{053B71E4-CB52-4EB3-B060-7E520C4C753D}"/>
    <dgm:cxn modelId="{A4B7A729-FD71-4E20-A0F1-2DD3FDABC9CE}" type="presOf" srcId="{CA4CFBD1-BE49-47DE-813E-F21D5E4545CE}" destId="{C6F26E70-494E-4FAD-8CB2-1C4A8D9150E9}" srcOrd="0" destOrd="0" presId="urn:microsoft.com/office/officeart/2005/8/layout/orgChart1"/>
    <dgm:cxn modelId="{EA3250D8-2A3D-423D-9199-08E1E379CE04}" type="presOf" srcId="{BF6371EB-DEB7-4C24-8746-726872429EDB}" destId="{0179A8F7-2664-4B1A-88A3-DF4177288EA3}" srcOrd="0" destOrd="0" presId="urn:microsoft.com/office/officeart/2005/8/layout/orgChart1"/>
    <dgm:cxn modelId="{40B2AB1C-25A6-4090-AE6E-E482DE0E081A}" type="presOf" srcId="{1DB94BAE-3C64-4F87-9CE6-0685A0FF1542}" destId="{E04B22F4-D7BD-42D1-B322-7E2F06B947F5}" srcOrd="0" destOrd="0" presId="urn:microsoft.com/office/officeart/2005/8/layout/orgChart1"/>
    <dgm:cxn modelId="{232982AB-AC1C-4D92-83D3-42D5055EEEEB}" type="presOf" srcId="{E2DAF87B-E5D3-4FD3-BBD7-FFCF294127CE}" destId="{0B32EBB6-01BD-495E-85A8-3888CF1BB405}" srcOrd="0" destOrd="0" presId="urn:microsoft.com/office/officeart/2005/8/layout/orgChart1"/>
    <dgm:cxn modelId="{2E8816F9-6295-47AB-ACAA-77D0958A1687}" type="presOf" srcId="{81FF04BD-291E-4488-96B3-0791E1D2687F}" destId="{EDEF3842-52B7-4799-82CC-52BF32E00005}" srcOrd="0" destOrd="0" presId="urn:microsoft.com/office/officeart/2005/8/layout/orgChart1"/>
    <dgm:cxn modelId="{38C87103-E7E7-4C13-8598-E2E83D82109F}" type="presOf" srcId="{7440E8F7-640B-4C1B-AFCC-A3A15012F75D}" destId="{72E4EBFE-AD8D-41B5-98C4-42C19AB50C2E}" srcOrd="1" destOrd="0" presId="urn:microsoft.com/office/officeart/2005/8/layout/orgChart1"/>
    <dgm:cxn modelId="{C6109AE4-B05D-4F77-A3F3-13FEB2A59219}" type="presOf" srcId="{2B03A5C2-F5D6-4EB3-B57A-CB09D5D50B50}" destId="{C131BBBB-23DD-46E3-846B-394FC2C9197B}" srcOrd="1" destOrd="0" presId="urn:microsoft.com/office/officeart/2005/8/layout/orgChart1"/>
    <dgm:cxn modelId="{4EEFF9A6-B4C0-440F-AD69-7339CAFC8E79}" srcId="{7743D531-DEB1-4EB7-9689-F35D6B7B5107}" destId="{79B8AB50-DF34-46B5-BE22-A8BBE776B490}" srcOrd="3" destOrd="0" parTransId="{607A8525-3056-4C89-BA1A-5143860CEBA7}" sibTransId="{4A934BDA-B738-40D4-971D-A81FCFFE2C3B}"/>
    <dgm:cxn modelId="{8949C573-4F47-4F8E-A8EA-5C25D3030108}" type="presOf" srcId="{607A8525-3056-4C89-BA1A-5143860CEBA7}" destId="{D6EFDFD4-4876-4C0E-B19D-C34D19127059}" srcOrd="0" destOrd="0" presId="urn:microsoft.com/office/officeart/2005/8/layout/orgChart1"/>
    <dgm:cxn modelId="{A47C7176-D2B4-4C08-987D-271A896B6D39}" type="presOf" srcId="{79B8AB50-DF34-46B5-BE22-A8BBE776B490}" destId="{FD2F281F-9D24-4274-9D84-2F103DE6AF0F}" srcOrd="1" destOrd="0" presId="urn:microsoft.com/office/officeart/2005/8/layout/orgChart1"/>
    <dgm:cxn modelId="{C71C58B5-E475-45F6-9286-B0ECB28CDB19}" srcId="{7743D531-DEB1-4EB7-9689-F35D6B7B5107}" destId="{CA4CFBD1-BE49-47DE-813E-F21D5E4545CE}" srcOrd="11" destOrd="0" parTransId="{33E8DBE3-B638-4A3A-BB69-DB842ED55E1C}" sibTransId="{1EDA2D82-2822-40A1-9BE5-150F92FEC912}"/>
    <dgm:cxn modelId="{82D498BD-3745-4295-A489-C8665489EC0E}" type="presOf" srcId="{2B03A5C2-F5D6-4EB3-B57A-CB09D5D50B50}" destId="{FAA992A4-84F0-4FBD-A458-B441D6A75296}" srcOrd="0" destOrd="0" presId="urn:microsoft.com/office/officeart/2005/8/layout/orgChart1"/>
    <dgm:cxn modelId="{A4FBE0D7-CD63-46A6-B5B3-17BBCBAF97B6}" type="presOf" srcId="{966AA340-177C-431C-8415-9D1DDC0594A4}" destId="{D76FDFDE-F9F0-4987-AE90-D2170049D2B6}" srcOrd="0" destOrd="0" presId="urn:microsoft.com/office/officeart/2005/8/layout/orgChart1"/>
    <dgm:cxn modelId="{86582CD3-EC48-4995-B4B1-A3376C1D1304}" srcId="{7743D531-DEB1-4EB7-9689-F35D6B7B5107}" destId="{1DB94BAE-3C64-4F87-9CE6-0685A0FF1542}" srcOrd="9" destOrd="0" parTransId="{7C8353C6-ACA8-4975-B124-AE345B9A74C8}" sibTransId="{B0F6470E-4C9D-4F63-8BF2-18B7F210DAF7}"/>
    <dgm:cxn modelId="{D21C9145-40E6-4744-B2F2-92F2BEA8A8A5}" type="presOf" srcId="{74ED57AE-C100-4981-AD62-C0EBBDAE27E4}" destId="{57CDD002-3246-424E-A3BC-3632819CE7BC}" srcOrd="0" destOrd="0" presId="urn:microsoft.com/office/officeart/2005/8/layout/orgChart1"/>
    <dgm:cxn modelId="{22A2C597-39A5-49AB-B764-11A47BA69DF4}" type="presOf" srcId="{98D2795E-9C9F-4D46-93F1-6163901B1A26}" destId="{E97A99D4-54F4-43D2-87FF-810BE2BBD362}" srcOrd="0" destOrd="0" presId="urn:microsoft.com/office/officeart/2005/8/layout/orgChart1"/>
    <dgm:cxn modelId="{5FBD73E3-5CC2-4CFF-80CD-F215734DCA78}" srcId="{7743D531-DEB1-4EB7-9689-F35D6B7B5107}" destId="{BF6371EB-DEB7-4C24-8746-726872429EDB}" srcOrd="12" destOrd="0" parTransId="{BA3B254E-9387-4DD2-A484-6D16750664BB}" sibTransId="{1C696C9C-C233-4CA2-89E7-FF47C0B04B95}"/>
    <dgm:cxn modelId="{2A7BEA1B-6326-441F-90C8-C37331BE001C}" type="presOf" srcId="{9EE235A3-391D-466C-B0F3-6DB20DA5E644}" destId="{A7343C19-214B-4016-B536-72E90A98C2B5}" srcOrd="1" destOrd="0" presId="urn:microsoft.com/office/officeart/2005/8/layout/orgChart1"/>
    <dgm:cxn modelId="{7C256A7F-0A62-430F-9D30-20F8235A78B0}" type="presOf" srcId="{7C8353C6-ACA8-4975-B124-AE345B9A74C8}" destId="{65A70F4C-6BE3-47E4-9000-7E2D832EC527}" srcOrd="0" destOrd="0" presId="urn:microsoft.com/office/officeart/2005/8/layout/orgChart1"/>
    <dgm:cxn modelId="{E2498329-1A6D-48C5-B139-F7A5A75EC3F5}" type="presOf" srcId="{79B8AB50-DF34-46B5-BE22-A8BBE776B490}" destId="{D4518D85-1516-4F4B-BBB8-C300FBD7300A}" srcOrd="0" destOrd="0" presId="urn:microsoft.com/office/officeart/2005/8/layout/orgChart1"/>
    <dgm:cxn modelId="{260BE049-EEA1-4040-A399-F93B2F09A04B}" srcId="{7743D531-DEB1-4EB7-9689-F35D6B7B5107}" destId="{216D5B95-1F77-4CED-831C-D46E65434C28}" srcOrd="7" destOrd="0" parTransId="{C3DC20D6-4477-45BE-9300-4CE442CC74B0}" sibTransId="{878307A4-76CB-4564-B245-9E5C84CC8BE0}"/>
    <dgm:cxn modelId="{76167CD1-272C-44BE-8DC1-C742F22569CF}" type="presOf" srcId="{7743D531-DEB1-4EB7-9689-F35D6B7B5107}" destId="{3E590501-9A47-4F1E-A5AF-074267B2505E}" srcOrd="0" destOrd="0" presId="urn:microsoft.com/office/officeart/2005/8/layout/orgChart1"/>
    <dgm:cxn modelId="{66995751-C9AD-412B-AFC2-FA5F0C43097D}" type="presOf" srcId="{174CE069-C9F2-4519-BF33-AF2BFF15E0E5}" destId="{5FC48357-CB4B-438A-AF74-88BF333A16DC}" srcOrd="1" destOrd="0" presId="urn:microsoft.com/office/officeart/2005/8/layout/orgChart1"/>
    <dgm:cxn modelId="{C1E56BA1-F3AD-47C6-B2AE-2445B03D09E1}" srcId="{7743D531-DEB1-4EB7-9689-F35D6B7B5107}" destId="{2B03A5C2-F5D6-4EB3-B57A-CB09D5D50B50}" srcOrd="5" destOrd="0" parTransId="{6992C00B-44D6-4036-B611-65D837127188}" sibTransId="{B24C291A-53D8-4F23-8D25-D91B6E846660}"/>
    <dgm:cxn modelId="{4DA001D4-08FE-473F-A128-4A90BC6D8BDD}" srcId="{7743D531-DEB1-4EB7-9689-F35D6B7B5107}" destId="{81FF04BD-291E-4488-96B3-0791E1D2687F}" srcOrd="13" destOrd="0" parTransId="{C9122E8B-368C-4BC9-9221-570CD98A7679}" sibTransId="{A5E22DD7-D7DD-4FC1-9B9B-2E5F0C49E3D8}"/>
    <dgm:cxn modelId="{C8251B0F-90CE-41F4-BFB8-1BA18121B1A1}" type="presOf" srcId="{D02DE8E3-2C0A-4783-9C1F-DE30C1CD613E}" destId="{6D83551D-98BF-4999-B872-C1A428E62661}" srcOrd="1" destOrd="0" presId="urn:microsoft.com/office/officeart/2005/8/layout/orgChart1"/>
    <dgm:cxn modelId="{EF2AA386-8B92-4E98-8D4D-18C522EE2A7E}" type="presOf" srcId="{9EE235A3-391D-466C-B0F3-6DB20DA5E644}" destId="{47F6790B-7864-4FE3-A4C3-9BD250CC8F4C}" srcOrd="0" destOrd="0" presId="urn:microsoft.com/office/officeart/2005/8/layout/orgChart1"/>
    <dgm:cxn modelId="{14473B7F-A35B-409F-869A-E773AE730A04}" type="presOf" srcId="{47918D9B-E73D-46BE-ADC2-F033BDD21AC0}" destId="{22AF1556-853C-4450-8FEA-D18F557884F9}" srcOrd="0" destOrd="0" presId="urn:microsoft.com/office/officeart/2005/8/layout/orgChart1"/>
    <dgm:cxn modelId="{9C7C64E1-9DE4-4627-8EC4-829C3B698B0C}" type="presOf" srcId="{6992C00B-44D6-4036-B611-65D837127188}" destId="{526FFF79-A916-45AA-AF99-D47272DB3513}" srcOrd="0" destOrd="0" presId="urn:microsoft.com/office/officeart/2005/8/layout/orgChart1"/>
    <dgm:cxn modelId="{9CFC68E6-0E03-4D0A-A43C-867C64B5B795}" type="presOf" srcId="{47918D9B-E73D-46BE-ADC2-F033BDD21AC0}" destId="{2C4011DE-87F3-45E0-85E0-1285AF22B0D4}" srcOrd="1" destOrd="0" presId="urn:microsoft.com/office/officeart/2005/8/layout/orgChart1"/>
    <dgm:cxn modelId="{04FEE04D-2250-4697-BA4A-61DD8740C507}" type="presOf" srcId="{BBDD90AE-A2C7-494D-9B2D-11D53BF25018}" destId="{9C1C0EB5-BC28-4BC9-B67E-694AF9E1A6D6}" srcOrd="0" destOrd="0" presId="urn:microsoft.com/office/officeart/2005/8/layout/orgChart1"/>
    <dgm:cxn modelId="{EC93B7FE-23F8-426C-9B30-B3B99C850D66}" type="presOf" srcId="{7440E8F7-640B-4C1B-AFCC-A3A15012F75D}" destId="{0F3DF65C-7607-40BE-94BF-57A9FB86DAD2}" srcOrd="0" destOrd="0" presId="urn:microsoft.com/office/officeart/2005/8/layout/orgChart1"/>
    <dgm:cxn modelId="{296FD1ED-565D-490C-A565-F26C1268FD2C}" type="presOf" srcId="{C3DC20D6-4477-45BE-9300-4CE442CC74B0}" destId="{24EDD6FD-1E33-41A3-BC4D-C49961E9E1C9}" srcOrd="0" destOrd="0" presId="urn:microsoft.com/office/officeart/2005/8/layout/orgChart1"/>
    <dgm:cxn modelId="{76C071C8-E7DE-470B-A845-6912FD7577E3}" type="presOf" srcId="{C9122E8B-368C-4BC9-9221-570CD98A7679}" destId="{FE01B549-65FD-490B-8C8F-B2C8004A3A2C}" srcOrd="0" destOrd="0" presId="urn:microsoft.com/office/officeart/2005/8/layout/orgChart1"/>
    <dgm:cxn modelId="{C349002F-6B0E-45E4-9C67-5D8662194440}" type="presOf" srcId="{7743D531-DEB1-4EB7-9689-F35D6B7B5107}" destId="{734C1A6E-EABE-4F3C-95C8-A04A72A913E1}" srcOrd="1" destOrd="0" presId="urn:microsoft.com/office/officeart/2005/8/layout/orgChart1"/>
    <dgm:cxn modelId="{264507CA-D7D0-472F-BA3B-A9220BE85D77}" type="presOf" srcId="{1F020D44-22CE-4BC0-931C-62AEA82CCD69}" destId="{4289067B-11EE-4EEE-8C5C-D4B6C5E891B4}" srcOrd="0" destOrd="0" presId="urn:microsoft.com/office/officeart/2005/8/layout/orgChart1"/>
    <dgm:cxn modelId="{B4888E3C-FFCE-4990-A9A5-36001C8A0C2D}" srcId="{7743D531-DEB1-4EB7-9689-F35D6B7B5107}" destId="{74E9A7EB-1406-4DBF-ADE5-54A348C3A3C6}" srcOrd="1" destOrd="0" parTransId="{B0D87BB5-1F4D-44FF-BDB0-73C8D3EDBDFD}" sibTransId="{2B65D42F-4DB6-4E75-BA6B-C99D72568AA2}"/>
    <dgm:cxn modelId="{695A9738-816F-46E0-89A4-2077CC3E4716}" srcId="{7743D531-DEB1-4EB7-9689-F35D6B7B5107}" destId="{9EE235A3-391D-466C-B0F3-6DB20DA5E644}" srcOrd="6" destOrd="0" parTransId="{E2DAF87B-E5D3-4FD3-BBD7-FFCF294127CE}" sibTransId="{A6C10E7F-D8F3-4081-89EE-51E94D723259}"/>
    <dgm:cxn modelId="{E97BC59A-90BB-42B5-9335-F52540B2BDE4}" type="presOf" srcId="{93A73590-96ED-4680-A571-4BD59DB4C062}" destId="{5E0727EE-D0FD-4651-B56C-04917C7540A1}" srcOrd="1" destOrd="0" presId="urn:microsoft.com/office/officeart/2005/8/layout/orgChart1"/>
    <dgm:cxn modelId="{C3581239-A0C6-49F0-B29E-F5CA1A27C692}" type="presOf" srcId="{81FF04BD-291E-4488-96B3-0791E1D2687F}" destId="{069900B6-3118-4790-819C-8EB3AF608CD1}" srcOrd="1" destOrd="0" presId="urn:microsoft.com/office/officeart/2005/8/layout/orgChart1"/>
    <dgm:cxn modelId="{9C2315E3-2D37-427C-BE9E-DC360E9F6B07}" type="presParOf" srcId="{9C1C0EB5-BC28-4BC9-B67E-694AF9E1A6D6}" destId="{53F8E9A8-F5F5-471D-8874-AF2E3AF61400}" srcOrd="0" destOrd="0" presId="urn:microsoft.com/office/officeart/2005/8/layout/orgChart1"/>
    <dgm:cxn modelId="{A3888B05-A9BC-4112-92B3-90FCA6D538CF}" type="presParOf" srcId="{53F8E9A8-F5F5-471D-8874-AF2E3AF61400}" destId="{4FF7EDB3-8287-4C2B-9BD5-85796601D102}" srcOrd="0" destOrd="0" presId="urn:microsoft.com/office/officeart/2005/8/layout/orgChart1"/>
    <dgm:cxn modelId="{3EB7A303-88D8-45BA-8926-F136D49D7F98}" type="presParOf" srcId="{4FF7EDB3-8287-4C2B-9BD5-85796601D102}" destId="{3E590501-9A47-4F1E-A5AF-074267B2505E}" srcOrd="0" destOrd="0" presId="urn:microsoft.com/office/officeart/2005/8/layout/orgChart1"/>
    <dgm:cxn modelId="{4A5353E0-EA66-4D47-84E1-B2E48FA30F7A}" type="presParOf" srcId="{4FF7EDB3-8287-4C2B-9BD5-85796601D102}" destId="{734C1A6E-EABE-4F3C-95C8-A04A72A913E1}" srcOrd="1" destOrd="0" presId="urn:microsoft.com/office/officeart/2005/8/layout/orgChart1"/>
    <dgm:cxn modelId="{61F0CF5A-6571-4C90-B7B9-A027CC590852}" type="presParOf" srcId="{53F8E9A8-F5F5-471D-8874-AF2E3AF61400}" destId="{2D626C51-9D58-42FC-B72F-B43E8AEE7850}" srcOrd="1" destOrd="0" presId="urn:microsoft.com/office/officeart/2005/8/layout/orgChart1"/>
    <dgm:cxn modelId="{B2EE30E4-907D-4858-ABB2-FC646334BC6C}" type="presParOf" srcId="{2D626C51-9D58-42FC-B72F-B43E8AEE7850}" destId="{D9819302-C662-4AF6-AA1F-6D205A601CAA}" srcOrd="0" destOrd="0" presId="urn:microsoft.com/office/officeart/2005/8/layout/orgChart1"/>
    <dgm:cxn modelId="{254FC374-4CB1-4078-85DA-760EA0B561CA}" type="presParOf" srcId="{2D626C51-9D58-42FC-B72F-B43E8AEE7850}" destId="{95B0ED55-FCA9-4189-A03A-7EF9469C73E2}" srcOrd="1" destOrd="0" presId="urn:microsoft.com/office/officeart/2005/8/layout/orgChart1"/>
    <dgm:cxn modelId="{F4E618B1-AA14-4612-935B-F95704E49F71}" type="presParOf" srcId="{95B0ED55-FCA9-4189-A03A-7EF9469C73E2}" destId="{1F3DD3CC-BC9B-470B-8CB4-D8D2BABE522A}" srcOrd="0" destOrd="0" presId="urn:microsoft.com/office/officeart/2005/8/layout/orgChart1"/>
    <dgm:cxn modelId="{6EC5F803-75D4-4759-8576-9096F02B3C11}" type="presParOf" srcId="{1F3DD3CC-BC9B-470B-8CB4-D8D2BABE522A}" destId="{C83C23D0-352A-42E6-A8BE-F022CDBB99EC}" srcOrd="0" destOrd="0" presId="urn:microsoft.com/office/officeart/2005/8/layout/orgChart1"/>
    <dgm:cxn modelId="{06D0385B-9D18-4ABA-8455-F659A2721DE8}" type="presParOf" srcId="{1F3DD3CC-BC9B-470B-8CB4-D8D2BABE522A}" destId="{1832A9AB-1D93-4FC5-88F6-3A9DBA645E97}" srcOrd="1" destOrd="0" presId="urn:microsoft.com/office/officeart/2005/8/layout/orgChart1"/>
    <dgm:cxn modelId="{57D07D21-07D9-45E1-8234-877CACD2FD2D}" type="presParOf" srcId="{95B0ED55-FCA9-4189-A03A-7EF9469C73E2}" destId="{1D54F672-6CE3-407B-A65F-E9E55C2153D3}" srcOrd="1" destOrd="0" presId="urn:microsoft.com/office/officeart/2005/8/layout/orgChart1"/>
    <dgm:cxn modelId="{23A45FED-6EE5-4402-ABD1-C33872EE52B3}" type="presParOf" srcId="{95B0ED55-FCA9-4189-A03A-7EF9469C73E2}" destId="{62037ADF-76F0-47C0-8464-403A7EA1E7FF}" srcOrd="2" destOrd="0" presId="urn:microsoft.com/office/officeart/2005/8/layout/orgChart1"/>
    <dgm:cxn modelId="{D40DDF23-6447-4218-AB84-41054570781E}" type="presParOf" srcId="{2D626C51-9D58-42FC-B72F-B43E8AEE7850}" destId="{E97A99D4-54F4-43D2-87FF-810BE2BBD362}" srcOrd="2" destOrd="0" presId="urn:microsoft.com/office/officeart/2005/8/layout/orgChart1"/>
    <dgm:cxn modelId="{98130FF9-279B-4F0F-92C1-E0F32D11401E}" type="presParOf" srcId="{2D626C51-9D58-42FC-B72F-B43E8AEE7850}" destId="{41FAC441-7B08-4B84-B7C1-FD5539D4B806}" srcOrd="3" destOrd="0" presId="urn:microsoft.com/office/officeart/2005/8/layout/orgChart1"/>
    <dgm:cxn modelId="{0F40EC42-EC17-4D2B-AD42-150E21B50D06}" type="presParOf" srcId="{41FAC441-7B08-4B84-B7C1-FD5539D4B806}" destId="{1E6DA083-1CD6-40E2-AC47-33970A2D1BDE}" srcOrd="0" destOrd="0" presId="urn:microsoft.com/office/officeart/2005/8/layout/orgChart1"/>
    <dgm:cxn modelId="{AF02B4EB-5B5B-46E0-B29B-5C0963566025}" type="presParOf" srcId="{1E6DA083-1CD6-40E2-AC47-33970A2D1BDE}" destId="{37DA8658-A329-42EA-A503-78BBE0927F49}" srcOrd="0" destOrd="0" presId="urn:microsoft.com/office/officeart/2005/8/layout/orgChart1"/>
    <dgm:cxn modelId="{5541CF1D-F342-48FE-83B1-1BD0C8879129}" type="presParOf" srcId="{1E6DA083-1CD6-40E2-AC47-33970A2D1BDE}" destId="{6D83551D-98BF-4999-B872-C1A428E62661}" srcOrd="1" destOrd="0" presId="urn:microsoft.com/office/officeart/2005/8/layout/orgChart1"/>
    <dgm:cxn modelId="{0045AAA0-3C0A-4DD5-8FAD-DFB9B1897273}" type="presParOf" srcId="{41FAC441-7B08-4B84-B7C1-FD5539D4B806}" destId="{C83050FC-FDD3-49B4-9760-3CB9FD77D301}" srcOrd="1" destOrd="0" presId="urn:microsoft.com/office/officeart/2005/8/layout/orgChart1"/>
    <dgm:cxn modelId="{AF970D36-4AA0-4B75-BDB6-A33045243C66}" type="presParOf" srcId="{41FAC441-7B08-4B84-B7C1-FD5539D4B806}" destId="{45485975-3361-4B5C-AB6F-5919D19918FC}" srcOrd="2" destOrd="0" presId="urn:microsoft.com/office/officeart/2005/8/layout/orgChart1"/>
    <dgm:cxn modelId="{781ED167-CAE1-422C-8C83-BD58125B23F2}" type="presParOf" srcId="{2D626C51-9D58-42FC-B72F-B43E8AEE7850}" destId="{D6EFDFD4-4876-4C0E-B19D-C34D19127059}" srcOrd="4" destOrd="0" presId="urn:microsoft.com/office/officeart/2005/8/layout/orgChart1"/>
    <dgm:cxn modelId="{45F84C46-E9E0-4B3B-B754-4C77617EACA2}" type="presParOf" srcId="{2D626C51-9D58-42FC-B72F-B43E8AEE7850}" destId="{58BC6808-73D9-48B0-8793-FEC2A3774D72}" srcOrd="5" destOrd="0" presId="urn:microsoft.com/office/officeart/2005/8/layout/orgChart1"/>
    <dgm:cxn modelId="{B25A384F-0671-4F9A-902C-296A29370CE3}" type="presParOf" srcId="{58BC6808-73D9-48B0-8793-FEC2A3774D72}" destId="{04F37C5C-A84C-496C-BE1D-763EC468A8F0}" srcOrd="0" destOrd="0" presId="urn:microsoft.com/office/officeart/2005/8/layout/orgChart1"/>
    <dgm:cxn modelId="{A1873F0E-1F83-4423-BE93-ED829DEB3D62}" type="presParOf" srcId="{04F37C5C-A84C-496C-BE1D-763EC468A8F0}" destId="{D4518D85-1516-4F4B-BBB8-C300FBD7300A}" srcOrd="0" destOrd="0" presId="urn:microsoft.com/office/officeart/2005/8/layout/orgChart1"/>
    <dgm:cxn modelId="{D107F1D5-72FD-4610-9214-EB41A323B833}" type="presParOf" srcId="{04F37C5C-A84C-496C-BE1D-763EC468A8F0}" destId="{FD2F281F-9D24-4274-9D84-2F103DE6AF0F}" srcOrd="1" destOrd="0" presId="urn:microsoft.com/office/officeart/2005/8/layout/orgChart1"/>
    <dgm:cxn modelId="{916F518F-16E8-4635-BE41-23585AF9C0AA}" type="presParOf" srcId="{58BC6808-73D9-48B0-8793-FEC2A3774D72}" destId="{F4DAFFBF-FF97-4107-AC0F-815CD5A3A49A}" srcOrd="1" destOrd="0" presId="urn:microsoft.com/office/officeart/2005/8/layout/orgChart1"/>
    <dgm:cxn modelId="{092340A0-81AB-4786-87B5-27F8F4950AE9}" type="presParOf" srcId="{58BC6808-73D9-48B0-8793-FEC2A3774D72}" destId="{10E067AA-C9D8-4369-8AB0-C211E6C2911C}" srcOrd="2" destOrd="0" presId="urn:microsoft.com/office/officeart/2005/8/layout/orgChart1"/>
    <dgm:cxn modelId="{796113F2-B2DD-4859-A19A-99965BB94FE2}" type="presParOf" srcId="{2D626C51-9D58-42FC-B72F-B43E8AEE7850}" destId="{57CDD002-3246-424E-A3BC-3632819CE7BC}" srcOrd="6" destOrd="0" presId="urn:microsoft.com/office/officeart/2005/8/layout/orgChart1"/>
    <dgm:cxn modelId="{32835500-AD19-40CB-8602-72D1FDDC1D2C}" type="presParOf" srcId="{2D626C51-9D58-42FC-B72F-B43E8AEE7850}" destId="{D7B2395A-623C-476B-8C6D-5E5B4FC3FB9B}" srcOrd="7" destOrd="0" presId="urn:microsoft.com/office/officeart/2005/8/layout/orgChart1"/>
    <dgm:cxn modelId="{83FE71D0-4128-4D04-823E-EAF906CEBD93}" type="presParOf" srcId="{D7B2395A-623C-476B-8C6D-5E5B4FC3FB9B}" destId="{0865AB68-38EE-4FDA-B5B3-B7ADCD68430A}" srcOrd="0" destOrd="0" presId="urn:microsoft.com/office/officeart/2005/8/layout/orgChart1"/>
    <dgm:cxn modelId="{C9DB1C22-72ED-45F1-B0FB-E5A4E8D94EC6}" type="presParOf" srcId="{0865AB68-38EE-4FDA-B5B3-B7ADCD68430A}" destId="{CBBD6FC4-1A48-4BD3-93F1-0C4CE7979184}" srcOrd="0" destOrd="0" presId="urn:microsoft.com/office/officeart/2005/8/layout/orgChart1"/>
    <dgm:cxn modelId="{6B03FFFF-5FB2-44CA-A7C6-B4024DE19037}" type="presParOf" srcId="{0865AB68-38EE-4FDA-B5B3-B7ADCD68430A}" destId="{5E0727EE-D0FD-4651-B56C-04917C7540A1}" srcOrd="1" destOrd="0" presId="urn:microsoft.com/office/officeart/2005/8/layout/orgChart1"/>
    <dgm:cxn modelId="{3B25CDA4-D6C3-41D7-B45E-617760C72D69}" type="presParOf" srcId="{D7B2395A-623C-476B-8C6D-5E5B4FC3FB9B}" destId="{542860D7-21F2-465C-8BD8-3A35FC91A566}" srcOrd="1" destOrd="0" presId="urn:microsoft.com/office/officeart/2005/8/layout/orgChart1"/>
    <dgm:cxn modelId="{F52E8EEC-F858-45EB-89F9-F844879781C7}" type="presParOf" srcId="{D7B2395A-623C-476B-8C6D-5E5B4FC3FB9B}" destId="{0D58E14A-EDF1-450B-884B-51903BED5031}" srcOrd="2" destOrd="0" presId="urn:microsoft.com/office/officeart/2005/8/layout/orgChart1"/>
    <dgm:cxn modelId="{8CB2A808-BD1E-44AD-969A-BC27760FA9B0}" type="presParOf" srcId="{2D626C51-9D58-42FC-B72F-B43E8AEE7850}" destId="{526FFF79-A916-45AA-AF99-D47272DB3513}" srcOrd="8" destOrd="0" presId="urn:microsoft.com/office/officeart/2005/8/layout/orgChart1"/>
    <dgm:cxn modelId="{7DEBE27E-A834-45BD-BDB2-133B6E464797}" type="presParOf" srcId="{2D626C51-9D58-42FC-B72F-B43E8AEE7850}" destId="{E97E9A1D-8B22-41AB-83B2-EEB7D128873C}" srcOrd="9" destOrd="0" presId="urn:microsoft.com/office/officeart/2005/8/layout/orgChart1"/>
    <dgm:cxn modelId="{86FC92FB-06F0-462F-B1C7-E463E20D0E3E}" type="presParOf" srcId="{E97E9A1D-8B22-41AB-83B2-EEB7D128873C}" destId="{A224B09B-DD9E-4BA9-BC2F-835F3DF0E874}" srcOrd="0" destOrd="0" presId="urn:microsoft.com/office/officeart/2005/8/layout/orgChart1"/>
    <dgm:cxn modelId="{6ADB2019-D06F-42C0-AE4B-406D2B542EB4}" type="presParOf" srcId="{A224B09B-DD9E-4BA9-BC2F-835F3DF0E874}" destId="{FAA992A4-84F0-4FBD-A458-B441D6A75296}" srcOrd="0" destOrd="0" presId="urn:microsoft.com/office/officeart/2005/8/layout/orgChart1"/>
    <dgm:cxn modelId="{B656CB65-1661-4936-96ED-14AD5F4F2EB6}" type="presParOf" srcId="{A224B09B-DD9E-4BA9-BC2F-835F3DF0E874}" destId="{C131BBBB-23DD-46E3-846B-394FC2C9197B}" srcOrd="1" destOrd="0" presId="urn:microsoft.com/office/officeart/2005/8/layout/orgChart1"/>
    <dgm:cxn modelId="{46BA5C77-D432-4D4D-B21F-950EC0FA124E}" type="presParOf" srcId="{E97E9A1D-8B22-41AB-83B2-EEB7D128873C}" destId="{FC86A9E6-5945-416A-967A-7D175C83B57A}" srcOrd="1" destOrd="0" presId="urn:microsoft.com/office/officeart/2005/8/layout/orgChart1"/>
    <dgm:cxn modelId="{095B1BE1-20DA-438A-B00F-447EDE5CC048}" type="presParOf" srcId="{E97E9A1D-8B22-41AB-83B2-EEB7D128873C}" destId="{D1A58F07-6B92-4E8C-936F-3F9F2D4F0606}" srcOrd="2" destOrd="0" presId="urn:microsoft.com/office/officeart/2005/8/layout/orgChart1"/>
    <dgm:cxn modelId="{EB5A5053-0367-432A-84B3-69A43E62FC8B}" type="presParOf" srcId="{2D626C51-9D58-42FC-B72F-B43E8AEE7850}" destId="{0B32EBB6-01BD-495E-85A8-3888CF1BB405}" srcOrd="10" destOrd="0" presId="urn:microsoft.com/office/officeart/2005/8/layout/orgChart1"/>
    <dgm:cxn modelId="{7B251565-4A4B-4AD6-B3BC-D2C2CE6A2FFA}" type="presParOf" srcId="{2D626C51-9D58-42FC-B72F-B43E8AEE7850}" destId="{825E4ED6-5E5E-4327-A180-99BDC9B3244D}" srcOrd="11" destOrd="0" presId="urn:microsoft.com/office/officeart/2005/8/layout/orgChart1"/>
    <dgm:cxn modelId="{39526181-AA9F-46BF-A032-70774C0B3568}" type="presParOf" srcId="{825E4ED6-5E5E-4327-A180-99BDC9B3244D}" destId="{787C980D-DD51-4F3F-A630-537A665AE7B0}" srcOrd="0" destOrd="0" presId="urn:microsoft.com/office/officeart/2005/8/layout/orgChart1"/>
    <dgm:cxn modelId="{4678D6FD-9E4D-4375-84DC-93933DADBFB9}" type="presParOf" srcId="{787C980D-DD51-4F3F-A630-537A665AE7B0}" destId="{47F6790B-7864-4FE3-A4C3-9BD250CC8F4C}" srcOrd="0" destOrd="0" presId="urn:microsoft.com/office/officeart/2005/8/layout/orgChart1"/>
    <dgm:cxn modelId="{73DF3A4C-7341-4378-B56B-8FF8FB92DB4B}" type="presParOf" srcId="{787C980D-DD51-4F3F-A630-537A665AE7B0}" destId="{A7343C19-214B-4016-B536-72E90A98C2B5}" srcOrd="1" destOrd="0" presId="urn:microsoft.com/office/officeart/2005/8/layout/orgChart1"/>
    <dgm:cxn modelId="{B2B23F56-7DEA-4831-A8C1-BD919E581F7B}" type="presParOf" srcId="{825E4ED6-5E5E-4327-A180-99BDC9B3244D}" destId="{28DBCFBA-D038-42E2-963D-C46FF140D4F2}" srcOrd="1" destOrd="0" presId="urn:microsoft.com/office/officeart/2005/8/layout/orgChart1"/>
    <dgm:cxn modelId="{7781FE52-650D-47B1-9034-C07606AC7814}" type="presParOf" srcId="{825E4ED6-5E5E-4327-A180-99BDC9B3244D}" destId="{FE5C93FB-DAD2-4835-8EC3-6D8300B4CA83}" srcOrd="2" destOrd="0" presId="urn:microsoft.com/office/officeart/2005/8/layout/orgChart1"/>
    <dgm:cxn modelId="{160AE458-3E35-447F-BC88-929F50E08AFD}" type="presParOf" srcId="{2D626C51-9D58-42FC-B72F-B43E8AEE7850}" destId="{24EDD6FD-1E33-41A3-BC4D-C49961E9E1C9}" srcOrd="12" destOrd="0" presId="urn:microsoft.com/office/officeart/2005/8/layout/orgChart1"/>
    <dgm:cxn modelId="{968FE50D-162A-4D7A-BD7E-F71065BA13DA}" type="presParOf" srcId="{2D626C51-9D58-42FC-B72F-B43E8AEE7850}" destId="{1D0D22E4-B76F-4903-B283-E72E61778C32}" srcOrd="13" destOrd="0" presId="urn:microsoft.com/office/officeart/2005/8/layout/orgChart1"/>
    <dgm:cxn modelId="{73F59ABB-EF58-4A46-8215-3506150D350E}" type="presParOf" srcId="{1D0D22E4-B76F-4903-B283-E72E61778C32}" destId="{137A7C0C-8406-45B1-B29C-D091355A2F20}" srcOrd="0" destOrd="0" presId="urn:microsoft.com/office/officeart/2005/8/layout/orgChart1"/>
    <dgm:cxn modelId="{F124CAF6-B2E8-4FDF-AE8F-9A7D70BEF0EF}" type="presParOf" srcId="{137A7C0C-8406-45B1-B29C-D091355A2F20}" destId="{F170C1CC-E72E-4FA1-82C0-8BF5590F8855}" srcOrd="0" destOrd="0" presId="urn:microsoft.com/office/officeart/2005/8/layout/orgChart1"/>
    <dgm:cxn modelId="{96B96983-A59A-4A5E-BC1D-176792BCA126}" type="presParOf" srcId="{137A7C0C-8406-45B1-B29C-D091355A2F20}" destId="{2E17214B-43D7-4BB7-AEDA-F157870CA3A2}" srcOrd="1" destOrd="0" presId="urn:microsoft.com/office/officeart/2005/8/layout/orgChart1"/>
    <dgm:cxn modelId="{FEDD2F66-6FEF-4C8E-85D8-74204BBE5DCB}" type="presParOf" srcId="{1D0D22E4-B76F-4903-B283-E72E61778C32}" destId="{D3C7DBFB-3C76-4391-9602-E436A2A0BB43}" srcOrd="1" destOrd="0" presId="urn:microsoft.com/office/officeart/2005/8/layout/orgChart1"/>
    <dgm:cxn modelId="{6FFE1C24-C87A-411F-AC55-17B976F213A5}" type="presParOf" srcId="{1D0D22E4-B76F-4903-B283-E72E61778C32}" destId="{0B466834-E6AF-474A-9342-F968285315BC}" srcOrd="2" destOrd="0" presId="urn:microsoft.com/office/officeart/2005/8/layout/orgChart1"/>
    <dgm:cxn modelId="{8B6A46AB-F83E-4F24-A2AD-13E04E39DB78}" type="presParOf" srcId="{2D626C51-9D58-42FC-B72F-B43E8AEE7850}" destId="{D76FDFDE-F9F0-4987-AE90-D2170049D2B6}" srcOrd="14" destOrd="0" presId="urn:microsoft.com/office/officeart/2005/8/layout/orgChart1"/>
    <dgm:cxn modelId="{F81AE639-463A-4DE9-B018-EB830322056A}" type="presParOf" srcId="{2D626C51-9D58-42FC-B72F-B43E8AEE7850}" destId="{6CD4A251-5734-4FD2-9FFC-FDAC8BD550AA}" srcOrd="15" destOrd="0" presId="urn:microsoft.com/office/officeart/2005/8/layout/orgChart1"/>
    <dgm:cxn modelId="{16A6396C-1D14-470A-A04C-01B952D637D8}" type="presParOf" srcId="{6CD4A251-5734-4FD2-9FFC-FDAC8BD550AA}" destId="{21DACDA9-BD45-4939-97BB-357079B4A602}" srcOrd="0" destOrd="0" presId="urn:microsoft.com/office/officeart/2005/8/layout/orgChart1"/>
    <dgm:cxn modelId="{F7FAA101-6785-4587-905C-D212AE1A9386}" type="presParOf" srcId="{21DACDA9-BD45-4939-97BB-357079B4A602}" destId="{5BD49D86-2336-4B51-AC21-7D10F8BD2532}" srcOrd="0" destOrd="0" presId="urn:microsoft.com/office/officeart/2005/8/layout/orgChart1"/>
    <dgm:cxn modelId="{D17BE49E-1FCA-4057-9A4E-87B6FDF2859A}" type="presParOf" srcId="{21DACDA9-BD45-4939-97BB-357079B4A602}" destId="{3D97DDDE-F47D-4D1E-A564-0B9AECA626AB}" srcOrd="1" destOrd="0" presId="urn:microsoft.com/office/officeart/2005/8/layout/orgChart1"/>
    <dgm:cxn modelId="{EAC35F3F-B715-4C19-B0FF-55A56507D4BE}" type="presParOf" srcId="{6CD4A251-5734-4FD2-9FFC-FDAC8BD550AA}" destId="{18C17527-82A1-4EAD-B1E3-08AB80651C56}" srcOrd="1" destOrd="0" presId="urn:microsoft.com/office/officeart/2005/8/layout/orgChart1"/>
    <dgm:cxn modelId="{1F43293F-DD3F-4DD3-B2E5-0CC38E72261E}" type="presParOf" srcId="{6CD4A251-5734-4FD2-9FFC-FDAC8BD550AA}" destId="{01C48B28-440A-4078-8812-2D173CC1FC13}" srcOrd="2" destOrd="0" presId="urn:microsoft.com/office/officeart/2005/8/layout/orgChart1"/>
    <dgm:cxn modelId="{AEF5D233-4BD0-43EA-9B14-DF95961CC0EF}" type="presParOf" srcId="{2D626C51-9D58-42FC-B72F-B43E8AEE7850}" destId="{65A70F4C-6BE3-47E4-9000-7E2D832EC527}" srcOrd="16" destOrd="0" presId="urn:microsoft.com/office/officeart/2005/8/layout/orgChart1"/>
    <dgm:cxn modelId="{13004FD6-2D39-41E5-AFFA-0D3549B490FA}" type="presParOf" srcId="{2D626C51-9D58-42FC-B72F-B43E8AEE7850}" destId="{8A9654EC-920A-4640-B52E-B5B0A2913F8E}" srcOrd="17" destOrd="0" presId="urn:microsoft.com/office/officeart/2005/8/layout/orgChart1"/>
    <dgm:cxn modelId="{C64FAC20-3E84-44F5-989C-4823B142D26B}" type="presParOf" srcId="{8A9654EC-920A-4640-B52E-B5B0A2913F8E}" destId="{3A30BA55-4158-42D7-926F-074B830FBB98}" srcOrd="0" destOrd="0" presId="urn:microsoft.com/office/officeart/2005/8/layout/orgChart1"/>
    <dgm:cxn modelId="{3EF70AAC-9532-4C79-AAD4-33AB83ACF7C1}" type="presParOf" srcId="{3A30BA55-4158-42D7-926F-074B830FBB98}" destId="{E04B22F4-D7BD-42D1-B322-7E2F06B947F5}" srcOrd="0" destOrd="0" presId="urn:microsoft.com/office/officeart/2005/8/layout/orgChart1"/>
    <dgm:cxn modelId="{C5C8A676-30F2-4AEA-8748-270D004A808C}" type="presParOf" srcId="{3A30BA55-4158-42D7-926F-074B830FBB98}" destId="{8E61AB5C-70B4-48A8-9C9C-B1C992CFFA27}" srcOrd="1" destOrd="0" presId="urn:microsoft.com/office/officeart/2005/8/layout/orgChart1"/>
    <dgm:cxn modelId="{F6EAF28D-B758-4F61-95B0-4B2E1E57CD25}" type="presParOf" srcId="{8A9654EC-920A-4640-B52E-B5B0A2913F8E}" destId="{68596077-9BF9-44EB-B01D-DAD1CFC5A355}" srcOrd="1" destOrd="0" presId="urn:microsoft.com/office/officeart/2005/8/layout/orgChart1"/>
    <dgm:cxn modelId="{00689B96-9FFB-42C0-94F1-728257488AB0}" type="presParOf" srcId="{8A9654EC-920A-4640-B52E-B5B0A2913F8E}" destId="{D4FF6E32-780E-4DEB-A6A7-D66430D6281A}" srcOrd="2" destOrd="0" presId="urn:microsoft.com/office/officeart/2005/8/layout/orgChart1"/>
    <dgm:cxn modelId="{A8AB059A-F7DA-40C8-A9B4-75CD98E6E7A6}" type="presParOf" srcId="{2D626C51-9D58-42FC-B72F-B43E8AEE7850}" destId="{F46EA9C2-F871-4FE4-88D9-9BE02873FF7A}" srcOrd="18" destOrd="0" presId="urn:microsoft.com/office/officeart/2005/8/layout/orgChart1"/>
    <dgm:cxn modelId="{50B016D7-BE51-468F-85D7-0937FCF6B312}" type="presParOf" srcId="{2D626C51-9D58-42FC-B72F-B43E8AEE7850}" destId="{487D3C6A-8EC1-47A2-9CF2-FFD87CC67E0F}" srcOrd="19" destOrd="0" presId="urn:microsoft.com/office/officeart/2005/8/layout/orgChart1"/>
    <dgm:cxn modelId="{E6A6D984-913C-4B2A-A18C-DDC15ECD2B6E}" type="presParOf" srcId="{487D3C6A-8EC1-47A2-9CF2-FFD87CC67E0F}" destId="{8C836870-D48C-44C1-8E60-0D3D403AAAE6}" srcOrd="0" destOrd="0" presId="urn:microsoft.com/office/officeart/2005/8/layout/orgChart1"/>
    <dgm:cxn modelId="{C6EA2F95-A2D2-45C0-8E18-BAA3EF702BF5}" type="presParOf" srcId="{8C836870-D48C-44C1-8E60-0D3D403AAAE6}" destId="{699440B8-08E5-4763-91F9-5624E080B6DA}" srcOrd="0" destOrd="0" presId="urn:microsoft.com/office/officeart/2005/8/layout/orgChart1"/>
    <dgm:cxn modelId="{1A4F947B-F034-4BF5-A3D9-3D989A5BCB5C}" type="presParOf" srcId="{8C836870-D48C-44C1-8E60-0D3D403AAAE6}" destId="{5FC48357-CB4B-438A-AF74-88BF333A16DC}" srcOrd="1" destOrd="0" presId="urn:microsoft.com/office/officeart/2005/8/layout/orgChart1"/>
    <dgm:cxn modelId="{624EDA8B-6A63-4FB2-BA5E-B95739179548}" type="presParOf" srcId="{487D3C6A-8EC1-47A2-9CF2-FFD87CC67E0F}" destId="{C7962893-1094-4FB5-A8B5-DD815DBAE5C1}" srcOrd="1" destOrd="0" presId="urn:microsoft.com/office/officeart/2005/8/layout/orgChart1"/>
    <dgm:cxn modelId="{8718DD36-C5B2-401B-81A1-DFBB01D9E1D9}" type="presParOf" srcId="{487D3C6A-8EC1-47A2-9CF2-FFD87CC67E0F}" destId="{2222A82A-A707-4582-9F55-FF4352A50DE6}" srcOrd="2" destOrd="0" presId="urn:microsoft.com/office/officeart/2005/8/layout/orgChart1"/>
    <dgm:cxn modelId="{86B5E579-6D87-4391-9ACD-F7E23BD34674}" type="presParOf" srcId="{53F8E9A8-F5F5-471D-8874-AF2E3AF61400}" destId="{0A23892A-41D2-41AB-B9AF-268AD63B865E}" srcOrd="2" destOrd="0" presId="urn:microsoft.com/office/officeart/2005/8/layout/orgChart1"/>
    <dgm:cxn modelId="{2C51BD53-4486-44BE-AA0D-2E74793E790A}" type="presParOf" srcId="{0A23892A-41D2-41AB-B9AF-268AD63B865E}" destId="{BA514144-A82E-424E-AA31-DCF11077F8FA}" srcOrd="0" destOrd="0" presId="urn:microsoft.com/office/officeart/2005/8/layout/orgChart1"/>
    <dgm:cxn modelId="{6F63D051-5904-43E7-AC6A-4F60C9BC4350}" type="presParOf" srcId="{0A23892A-41D2-41AB-B9AF-268AD63B865E}" destId="{E14093CA-E264-40CB-AA10-7C40689A72C3}" srcOrd="1" destOrd="0" presId="urn:microsoft.com/office/officeart/2005/8/layout/orgChart1"/>
    <dgm:cxn modelId="{2AC0B420-E2B7-42F8-B9E2-BA3537D3D0C9}" type="presParOf" srcId="{E14093CA-E264-40CB-AA10-7C40689A72C3}" destId="{FE64EA59-FD4D-48A2-83A6-D0BA50790FCE}" srcOrd="0" destOrd="0" presId="urn:microsoft.com/office/officeart/2005/8/layout/orgChart1"/>
    <dgm:cxn modelId="{092EF47F-095B-400E-BD58-7030C7F38410}" type="presParOf" srcId="{FE64EA59-FD4D-48A2-83A6-D0BA50790FCE}" destId="{22AF1556-853C-4450-8FEA-D18F557884F9}" srcOrd="0" destOrd="0" presId="urn:microsoft.com/office/officeart/2005/8/layout/orgChart1"/>
    <dgm:cxn modelId="{0C42B500-E7D1-4972-8674-15754BF7E580}" type="presParOf" srcId="{FE64EA59-FD4D-48A2-83A6-D0BA50790FCE}" destId="{2C4011DE-87F3-45E0-85E0-1285AF22B0D4}" srcOrd="1" destOrd="0" presId="urn:microsoft.com/office/officeart/2005/8/layout/orgChart1"/>
    <dgm:cxn modelId="{89EB140D-254C-459B-B421-1BA8FD3BB298}" type="presParOf" srcId="{E14093CA-E264-40CB-AA10-7C40689A72C3}" destId="{69A1606F-26BE-42FE-A7B0-0E31B323EED6}" srcOrd="1" destOrd="0" presId="urn:microsoft.com/office/officeart/2005/8/layout/orgChart1"/>
    <dgm:cxn modelId="{F98656FC-C603-4208-8075-8CA439CB42AD}" type="presParOf" srcId="{E14093CA-E264-40CB-AA10-7C40689A72C3}" destId="{8B7AF6BF-02B4-4325-916F-6B057914F448}" srcOrd="2" destOrd="0" presId="urn:microsoft.com/office/officeart/2005/8/layout/orgChart1"/>
    <dgm:cxn modelId="{364DB672-55FE-49D5-8E2F-C899513C1991}" type="presParOf" srcId="{0A23892A-41D2-41AB-B9AF-268AD63B865E}" destId="{6E72216E-57D5-4EA2-9903-51D06411C8DE}" srcOrd="2" destOrd="0" presId="urn:microsoft.com/office/officeart/2005/8/layout/orgChart1"/>
    <dgm:cxn modelId="{9A3514EA-BD86-4553-9582-7E2E246BFF8D}" type="presParOf" srcId="{0A23892A-41D2-41AB-B9AF-268AD63B865E}" destId="{24897812-FDBB-46DF-B340-3644852E5131}" srcOrd="3" destOrd="0" presId="urn:microsoft.com/office/officeart/2005/8/layout/orgChart1"/>
    <dgm:cxn modelId="{688046F8-6495-4A5A-8FBA-135A4C9E42D7}" type="presParOf" srcId="{24897812-FDBB-46DF-B340-3644852E5131}" destId="{A7F056A0-5E13-430D-8A1F-1DD3A44A610B}" srcOrd="0" destOrd="0" presId="urn:microsoft.com/office/officeart/2005/8/layout/orgChart1"/>
    <dgm:cxn modelId="{BE119950-E4DB-4B1C-ABA4-6E5C484D7E77}" type="presParOf" srcId="{A7F056A0-5E13-430D-8A1F-1DD3A44A610B}" destId="{C6F26E70-494E-4FAD-8CB2-1C4A8D9150E9}" srcOrd="0" destOrd="0" presId="urn:microsoft.com/office/officeart/2005/8/layout/orgChart1"/>
    <dgm:cxn modelId="{A6FD8121-E8E7-4B36-9908-8DA20E2E9DCF}" type="presParOf" srcId="{A7F056A0-5E13-430D-8A1F-1DD3A44A610B}" destId="{CC945A4A-24A5-4BC4-829C-E6243E309463}" srcOrd="1" destOrd="0" presId="urn:microsoft.com/office/officeart/2005/8/layout/orgChart1"/>
    <dgm:cxn modelId="{A64AFCFD-495F-43B5-ADC5-097B691B21EB}" type="presParOf" srcId="{24897812-FDBB-46DF-B340-3644852E5131}" destId="{39BA13AA-7F1F-4A39-A7AD-65601185224D}" srcOrd="1" destOrd="0" presId="urn:microsoft.com/office/officeart/2005/8/layout/orgChart1"/>
    <dgm:cxn modelId="{8C45300E-091A-4B9D-9324-6AC8C818B8E8}" type="presParOf" srcId="{24897812-FDBB-46DF-B340-3644852E5131}" destId="{C0E6B652-C6B3-4186-BC55-5324E7A3673E}" srcOrd="2" destOrd="0" presId="urn:microsoft.com/office/officeart/2005/8/layout/orgChart1"/>
    <dgm:cxn modelId="{AE02ABC1-1E6D-48FF-9EE7-189307877487}" type="presParOf" srcId="{0A23892A-41D2-41AB-B9AF-268AD63B865E}" destId="{10C8E591-83FA-4A17-B537-8B0446ADC8E0}" srcOrd="4" destOrd="0" presId="urn:microsoft.com/office/officeart/2005/8/layout/orgChart1"/>
    <dgm:cxn modelId="{84DCB801-5693-42F4-841D-EACCD2650A78}" type="presParOf" srcId="{0A23892A-41D2-41AB-B9AF-268AD63B865E}" destId="{E7CAB7D6-F7A4-4AD1-9993-D69ECC3F0A85}" srcOrd="5" destOrd="0" presId="urn:microsoft.com/office/officeart/2005/8/layout/orgChart1"/>
    <dgm:cxn modelId="{DED979B7-FDA5-4E69-A765-882287AAD36F}" type="presParOf" srcId="{E7CAB7D6-F7A4-4AD1-9993-D69ECC3F0A85}" destId="{86FEB973-F2A5-47F5-8DA4-35BA3EA0A55B}" srcOrd="0" destOrd="0" presId="urn:microsoft.com/office/officeart/2005/8/layout/orgChart1"/>
    <dgm:cxn modelId="{1F2A0629-AB02-485E-ADC9-3032D70337A8}" type="presParOf" srcId="{86FEB973-F2A5-47F5-8DA4-35BA3EA0A55B}" destId="{0179A8F7-2664-4B1A-88A3-DF4177288EA3}" srcOrd="0" destOrd="0" presId="urn:microsoft.com/office/officeart/2005/8/layout/orgChart1"/>
    <dgm:cxn modelId="{DF9FA8A7-42BD-4244-9794-BE5C48F7361D}" type="presParOf" srcId="{86FEB973-F2A5-47F5-8DA4-35BA3EA0A55B}" destId="{2828C42F-0DEF-41BB-A3F7-665C1D323F46}" srcOrd="1" destOrd="0" presId="urn:microsoft.com/office/officeart/2005/8/layout/orgChart1"/>
    <dgm:cxn modelId="{0743614C-A8C0-4BAC-91A6-A3A2C9A5A93E}" type="presParOf" srcId="{E7CAB7D6-F7A4-4AD1-9993-D69ECC3F0A85}" destId="{E0D07170-6038-469C-8BB3-2823C88C49D7}" srcOrd="1" destOrd="0" presId="urn:microsoft.com/office/officeart/2005/8/layout/orgChart1"/>
    <dgm:cxn modelId="{D0FC3AED-B8C3-4449-A3D0-BC8C31042D33}" type="presParOf" srcId="{E7CAB7D6-F7A4-4AD1-9993-D69ECC3F0A85}" destId="{4CD06A85-316E-40D1-A06F-8ECA2FA0C71A}" srcOrd="2" destOrd="0" presId="urn:microsoft.com/office/officeart/2005/8/layout/orgChart1"/>
    <dgm:cxn modelId="{879F2FFB-4610-4ED1-8C23-2996FF5E77C5}" type="presParOf" srcId="{0A23892A-41D2-41AB-B9AF-268AD63B865E}" destId="{FE01B549-65FD-490B-8C8F-B2C8004A3A2C}" srcOrd="6" destOrd="0" presId="urn:microsoft.com/office/officeart/2005/8/layout/orgChart1"/>
    <dgm:cxn modelId="{8DB54304-3730-4E10-ACC1-487ADB2DD8DE}" type="presParOf" srcId="{0A23892A-41D2-41AB-B9AF-268AD63B865E}" destId="{91ED5DB4-E1E6-4DF5-ABA8-074A264AA73F}" srcOrd="7" destOrd="0" presId="urn:microsoft.com/office/officeart/2005/8/layout/orgChart1"/>
    <dgm:cxn modelId="{47994627-1D5C-4467-AE50-A95B71C4515A}" type="presParOf" srcId="{91ED5DB4-E1E6-4DF5-ABA8-074A264AA73F}" destId="{937E85CC-C5BE-4347-957F-2F5E03A3E318}" srcOrd="0" destOrd="0" presId="urn:microsoft.com/office/officeart/2005/8/layout/orgChart1"/>
    <dgm:cxn modelId="{3C47D753-C2B6-4DF9-BE56-725928EF5940}" type="presParOf" srcId="{937E85CC-C5BE-4347-957F-2F5E03A3E318}" destId="{EDEF3842-52B7-4799-82CC-52BF32E00005}" srcOrd="0" destOrd="0" presId="urn:microsoft.com/office/officeart/2005/8/layout/orgChart1"/>
    <dgm:cxn modelId="{67E9AF1C-DC3F-4F3E-8AE0-EDE9A7991E92}" type="presParOf" srcId="{937E85CC-C5BE-4347-957F-2F5E03A3E318}" destId="{069900B6-3118-4790-819C-8EB3AF608CD1}" srcOrd="1" destOrd="0" presId="urn:microsoft.com/office/officeart/2005/8/layout/orgChart1"/>
    <dgm:cxn modelId="{03798292-31E2-49FD-81DD-EC21307E270D}" type="presParOf" srcId="{91ED5DB4-E1E6-4DF5-ABA8-074A264AA73F}" destId="{23D14767-CD27-4F11-998C-B4009BC9EA43}" srcOrd="1" destOrd="0" presId="urn:microsoft.com/office/officeart/2005/8/layout/orgChart1"/>
    <dgm:cxn modelId="{1906D747-3460-47BB-8F21-ECC46C30700D}" type="presParOf" srcId="{91ED5DB4-E1E6-4DF5-ABA8-074A264AA73F}" destId="{08514CB3-CCB5-44E7-9EFF-D8BFED724826}" srcOrd="2" destOrd="0" presId="urn:microsoft.com/office/officeart/2005/8/layout/orgChart1"/>
    <dgm:cxn modelId="{DA27411F-8FD4-4452-9390-FCFDA3B55823}" type="presParOf" srcId="{0A23892A-41D2-41AB-B9AF-268AD63B865E}" destId="{4289067B-11EE-4EEE-8C5C-D4B6C5E891B4}" srcOrd="8" destOrd="0" presId="urn:microsoft.com/office/officeart/2005/8/layout/orgChart1"/>
    <dgm:cxn modelId="{16A02CD2-C723-4451-9F0C-9AFBC05170ED}" type="presParOf" srcId="{0A23892A-41D2-41AB-B9AF-268AD63B865E}" destId="{36490950-C0C1-4F4F-BFC8-1B7C2E1A3225}" srcOrd="9" destOrd="0" presId="urn:microsoft.com/office/officeart/2005/8/layout/orgChart1"/>
    <dgm:cxn modelId="{C80CE1B5-60F4-4CCE-8307-5090EFFF6C15}" type="presParOf" srcId="{36490950-C0C1-4F4F-BFC8-1B7C2E1A3225}" destId="{6B9800EA-D05A-454C-BB8A-9EBD91953854}" srcOrd="0" destOrd="0" presId="urn:microsoft.com/office/officeart/2005/8/layout/orgChart1"/>
    <dgm:cxn modelId="{9CA73ECD-C7EE-495A-9421-B620E416CEC6}" type="presParOf" srcId="{6B9800EA-D05A-454C-BB8A-9EBD91953854}" destId="{0F3DF65C-7607-40BE-94BF-57A9FB86DAD2}" srcOrd="0" destOrd="0" presId="urn:microsoft.com/office/officeart/2005/8/layout/orgChart1"/>
    <dgm:cxn modelId="{A6922446-9DDC-408B-93BA-0EDCAD9B9ECE}" type="presParOf" srcId="{6B9800EA-D05A-454C-BB8A-9EBD91953854}" destId="{72E4EBFE-AD8D-41B5-98C4-42C19AB50C2E}" srcOrd="1" destOrd="0" presId="urn:microsoft.com/office/officeart/2005/8/layout/orgChart1"/>
    <dgm:cxn modelId="{35398CA4-DAB8-4EDA-B032-98DB8543EE39}" type="presParOf" srcId="{36490950-C0C1-4F4F-BFC8-1B7C2E1A3225}" destId="{7B99C26D-1CF3-44B8-9C93-226D739C2538}" srcOrd="1" destOrd="0" presId="urn:microsoft.com/office/officeart/2005/8/layout/orgChart1"/>
    <dgm:cxn modelId="{66C29575-BB5B-4A08-AA8E-0981CAC1F488}" type="presParOf" srcId="{36490950-C0C1-4F4F-BFC8-1B7C2E1A3225}" destId="{E42D3A6D-A9CF-401A-B3CD-16B534F06B90}" srcOrd="2" destOrd="0" presId="urn:microsoft.com/office/officeart/2005/8/layout/orgChart1"/>
    <dgm:cxn modelId="{75C35371-43B2-4B73-B300-4097D8922A86}" type="presParOf" srcId="{9C1C0EB5-BC28-4BC9-B67E-694AF9E1A6D6}" destId="{5F499DE5-1CAF-4F80-8BDC-330F67323B14}" srcOrd="1" destOrd="0" presId="urn:microsoft.com/office/officeart/2005/8/layout/orgChart1"/>
    <dgm:cxn modelId="{D1379540-DAD5-4AEB-8EF2-91CE60E39D45}" type="presParOf" srcId="{5F499DE5-1CAF-4F80-8BDC-330F67323B14}" destId="{D05E7C94-2419-453E-BE3C-B38BBC874400}" srcOrd="0" destOrd="0" presId="urn:microsoft.com/office/officeart/2005/8/layout/orgChart1"/>
    <dgm:cxn modelId="{900E1578-6D86-4C2D-A437-AC15A051FB43}" type="presParOf" srcId="{D05E7C94-2419-453E-BE3C-B38BBC874400}" destId="{51AE8927-C5DA-4D78-B802-83DA14C8FF68}" srcOrd="0" destOrd="0" presId="urn:microsoft.com/office/officeart/2005/8/layout/orgChart1"/>
    <dgm:cxn modelId="{80F4BC6B-8304-45F6-AA2E-DF33939D960D}" type="presParOf" srcId="{D05E7C94-2419-453E-BE3C-B38BBC874400}" destId="{7564F1BE-AB2D-4B34-BCC1-F8D6396C7704}" srcOrd="1" destOrd="0" presId="urn:microsoft.com/office/officeart/2005/8/layout/orgChart1"/>
    <dgm:cxn modelId="{F006D610-D803-40B8-8630-92F4CD7AB89C}" type="presParOf" srcId="{5F499DE5-1CAF-4F80-8BDC-330F67323B14}" destId="{9AFE322E-8E96-43FA-8D4B-5C6BC482B522}" srcOrd="1" destOrd="0" presId="urn:microsoft.com/office/officeart/2005/8/layout/orgChart1"/>
    <dgm:cxn modelId="{6825289C-95BA-4B1C-8A20-4416CBE8031F}" type="presParOf" srcId="{5F499DE5-1CAF-4F80-8BDC-330F67323B14}" destId="{9A4E9BF8-B253-42ED-88AE-CB301623CDB1}"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9DC1E2-234D-466F-9B79-AF7927527B06}">
      <dsp:nvSpPr>
        <dsp:cNvPr id="0" name=""/>
        <dsp:cNvSpPr/>
      </dsp:nvSpPr>
      <dsp:spPr>
        <a:xfrm>
          <a:off x="6980" y="297334"/>
          <a:ext cx="2806694" cy="52934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Prosjekteigar - kommunestyret</a:t>
          </a:r>
          <a:endParaRPr lang="nn-NO" sz="1500" kern="1200" dirty="0"/>
        </a:p>
      </dsp:txBody>
      <dsp:txXfrm>
        <a:off x="6980" y="297334"/>
        <a:ext cx="2806694" cy="529347"/>
      </dsp:txXfrm>
    </dsp:sp>
    <dsp:sp modelId="{0BA9992B-AF41-43A3-84DB-8E40B9C00FD7}">
      <dsp:nvSpPr>
        <dsp:cNvPr id="0" name=""/>
        <dsp:cNvSpPr/>
      </dsp:nvSpPr>
      <dsp:spPr>
        <a:xfrm>
          <a:off x="45854" y="1477165"/>
          <a:ext cx="2804498" cy="57177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Prosjektansvarleg - rådmann</a:t>
          </a:r>
          <a:endParaRPr lang="nn-NO" sz="1500" kern="1200" dirty="0"/>
        </a:p>
      </dsp:txBody>
      <dsp:txXfrm>
        <a:off x="45854" y="1477165"/>
        <a:ext cx="2804498" cy="571777"/>
      </dsp:txXfrm>
    </dsp:sp>
    <dsp:sp modelId="{27D9998F-9252-4AFB-9DF8-491D8B8B2583}">
      <dsp:nvSpPr>
        <dsp:cNvPr id="0" name=""/>
        <dsp:cNvSpPr/>
      </dsp:nvSpPr>
      <dsp:spPr>
        <a:xfrm>
          <a:off x="298482" y="2952246"/>
          <a:ext cx="2072239" cy="88941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Styringsgruppe</a:t>
          </a:r>
        </a:p>
        <a:p>
          <a:pPr lvl="0" algn="ctr" defTabSz="666750">
            <a:lnSpc>
              <a:spcPct val="90000"/>
            </a:lnSpc>
            <a:spcBef>
              <a:spcPct val="0"/>
            </a:spcBef>
            <a:spcAft>
              <a:spcPct val="35000"/>
            </a:spcAft>
          </a:pPr>
          <a:r>
            <a:rPr lang="nn-NO" sz="1500" kern="1200" dirty="0" smtClean="0"/>
            <a:t>FS og hovudtillitsvalde</a:t>
          </a:r>
          <a:endParaRPr lang="nn-NO" sz="1500" kern="1200" dirty="0"/>
        </a:p>
      </dsp:txBody>
      <dsp:txXfrm>
        <a:off x="298482" y="2952246"/>
        <a:ext cx="2072239" cy="889410"/>
      </dsp:txXfrm>
    </dsp:sp>
    <dsp:sp modelId="{F62A476D-51C2-44ED-BD09-9879D2513B86}">
      <dsp:nvSpPr>
        <dsp:cNvPr id="0" name=""/>
        <dsp:cNvSpPr/>
      </dsp:nvSpPr>
      <dsp:spPr>
        <a:xfrm rot="20036546">
          <a:off x="2308675" y="3101391"/>
          <a:ext cx="1220824" cy="54843"/>
        </a:xfrm>
        <a:custGeom>
          <a:avLst/>
          <a:gdLst/>
          <a:ahLst/>
          <a:cxnLst/>
          <a:rect l="0" t="0" r="0" b="0"/>
          <a:pathLst>
            <a:path>
              <a:moveTo>
                <a:pt x="0" y="27421"/>
              </a:moveTo>
              <a:lnTo>
                <a:pt x="1220824" y="27421"/>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n-NO" sz="500" kern="1200"/>
        </a:p>
      </dsp:txBody>
      <dsp:txXfrm rot="20036546">
        <a:off x="2888567" y="3098292"/>
        <a:ext cx="61041" cy="61041"/>
      </dsp:txXfrm>
    </dsp:sp>
    <dsp:sp modelId="{E1EF957F-A14F-43E2-8A62-74FF2CD6827A}">
      <dsp:nvSpPr>
        <dsp:cNvPr id="0" name=""/>
        <dsp:cNvSpPr/>
      </dsp:nvSpPr>
      <dsp:spPr>
        <a:xfrm>
          <a:off x="3467453" y="2579780"/>
          <a:ext cx="1666870" cy="56178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Tenesteleiarmøte</a:t>
          </a:r>
        </a:p>
        <a:p>
          <a:pPr lvl="0" algn="ctr" defTabSz="666750">
            <a:lnSpc>
              <a:spcPct val="90000"/>
            </a:lnSpc>
            <a:spcBef>
              <a:spcPct val="0"/>
            </a:spcBef>
            <a:spcAft>
              <a:spcPct val="35000"/>
            </a:spcAft>
          </a:pPr>
          <a:r>
            <a:rPr lang="nn-NO" sz="1500" kern="1200" dirty="0" smtClean="0"/>
            <a:t>Prosjektgruppe</a:t>
          </a:r>
          <a:endParaRPr lang="nn-NO" sz="1500" kern="1200" dirty="0"/>
        </a:p>
      </dsp:txBody>
      <dsp:txXfrm>
        <a:off x="3467453" y="2579780"/>
        <a:ext cx="1666870" cy="561788"/>
      </dsp:txXfrm>
    </dsp:sp>
    <dsp:sp modelId="{6491F05D-F999-42FC-B71B-CD5C9D9A6F01}">
      <dsp:nvSpPr>
        <dsp:cNvPr id="0" name=""/>
        <dsp:cNvSpPr/>
      </dsp:nvSpPr>
      <dsp:spPr>
        <a:xfrm rot="18291819">
          <a:off x="4611777" y="1798034"/>
          <a:ext cx="2439672" cy="123494"/>
        </a:xfrm>
        <a:custGeom>
          <a:avLst/>
          <a:gdLst/>
          <a:ahLst/>
          <a:cxnLst/>
          <a:rect l="0" t="0" r="0" b="0"/>
          <a:pathLst>
            <a:path>
              <a:moveTo>
                <a:pt x="0" y="61747"/>
              </a:moveTo>
              <a:lnTo>
                <a:pt x="2439672" y="61747"/>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nn-NO" sz="800" kern="1200"/>
        </a:p>
      </dsp:txBody>
      <dsp:txXfrm rot="18291819">
        <a:off x="5770622" y="1798789"/>
        <a:ext cx="121983" cy="121983"/>
      </dsp:txXfrm>
    </dsp:sp>
    <dsp:sp modelId="{5FF55578-4B4D-4E86-99EE-EC6B814E7057}">
      <dsp:nvSpPr>
        <dsp:cNvPr id="0" name=""/>
        <dsp:cNvSpPr/>
      </dsp:nvSpPr>
      <dsp:spPr>
        <a:xfrm>
          <a:off x="6528903" y="577993"/>
          <a:ext cx="1666870" cy="56178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Arbeidsgruppe</a:t>
          </a:r>
        </a:p>
        <a:p>
          <a:pPr lvl="0" algn="ctr" defTabSz="666750">
            <a:lnSpc>
              <a:spcPct val="90000"/>
            </a:lnSpc>
            <a:spcBef>
              <a:spcPct val="0"/>
            </a:spcBef>
            <a:spcAft>
              <a:spcPct val="35000"/>
            </a:spcAft>
          </a:pPr>
          <a:r>
            <a:rPr lang="nn-NO" sz="1500" kern="1200" dirty="0" smtClean="0"/>
            <a:t>Leia av tenesteleiar</a:t>
          </a:r>
          <a:endParaRPr lang="nn-NO" sz="1500" kern="1200" dirty="0"/>
        </a:p>
      </dsp:txBody>
      <dsp:txXfrm>
        <a:off x="6528903" y="577993"/>
        <a:ext cx="1666870" cy="561788"/>
      </dsp:txXfrm>
    </dsp:sp>
    <dsp:sp modelId="{9964B6FF-BE36-4E1C-A60C-B9D6CDE8F0D7}">
      <dsp:nvSpPr>
        <dsp:cNvPr id="0" name=""/>
        <dsp:cNvSpPr/>
      </dsp:nvSpPr>
      <dsp:spPr>
        <a:xfrm rot="19187994">
          <a:off x="4918686" y="2209670"/>
          <a:ext cx="1825855" cy="123494"/>
        </a:xfrm>
        <a:custGeom>
          <a:avLst/>
          <a:gdLst/>
          <a:ahLst/>
          <a:cxnLst/>
          <a:rect l="0" t="0" r="0" b="0"/>
          <a:pathLst>
            <a:path>
              <a:moveTo>
                <a:pt x="0" y="61747"/>
              </a:moveTo>
              <a:lnTo>
                <a:pt x="1825855" y="61747"/>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nn-NO" sz="600" kern="1200"/>
        </a:p>
      </dsp:txBody>
      <dsp:txXfrm rot="19187994">
        <a:off x="5785967" y="2225771"/>
        <a:ext cx="91292" cy="91292"/>
      </dsp:txXfrm>
    </dsp:sp>
    <dsp:sp modelId="{352F6D3F-2DB0-4681-B028-EE17782F3820}">
      <dsp:nvSpPr>
        <dsp:cNvPr id="0" name=""/>
        <dsp:cNvSpPr/>
      </dsp:nvSpPr>
      <dsp:spPr>
        <a:xfrm>
          <a:off x="6528903" y="1401265"/>
          <a:ext cx="1666870" cy="56178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Arbeidsgruppe</a:t>
          </a:r>
        </a:p>
        <a:p>
          <a:pPr lvl="0" algn="ctr" defTabSz="666750">
            <a:lnSpc>
              <a:spcPct val="90000"/>
            </a:lnSpc>
            <a:spcBef>
              <a:spcPct val="0"/>
            </a:spcBef>
            <a:spcAft>
              <a:spcPct val="35000"/>
            </a:spcAft>
          </a:pPr>
          <a:r>
            <a:rPr lang="nn-NO" sz="1500" kern="1200" dirty="0" smtClean="0"/>
            <a:t>Leia av tenesteleiar</a:t>
          </a:r>
          <a:endParaRPr lang="nn-NO" sz="1500" kern="1200" dirty="0"/>
        </a:p>
      </dsp:txBody>
      <dsp:txXfrm>
        <a:off x="6528903" y="1401265"/>
        <a:ext cx="1666870" cy="561788"/>
      </dsp:txXfrm>
    </dsp:sp>
    <dsp:sp modelId="{1EB84D19-418D-4F0D-B3D9-23FE9E83ADD3}">
      <dsp:nvSpPr>
        <dsp:cNvPr id="0" name=""/>
        <dsp:cNvSpPr/>
      </dsp:nvSpPr>
      <dsp:spPr>
        <a:xfrm rot="20742534">
          <a:off x="5112057" y="2621306"/>
          <a:ext cx="1439113" cy="123494"/>
        </a:xfrm>
        <a:custGeom>
          <a:avLst/>
          <a:gdLst/>
          <a:ahLst/>
          <a:cxnLst/>
          <a:rect l="0" t="0" r="0" b="0"/>
          <a:pathLst>
            <a:path>
              <a:moveTo>
                <a:pt x="0" y="61747"/>
              </a:moveTo>
              <a:lnTo>
                <a:pt x="1439113" y="61747"/>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n-NO" sz="500" kern="1200"/>
        </a:p>
      </dsp:txBody>
      <dsp:txXfrm rot="20742534">
        <a:off x="5795636" y="2647075"/>
        <a:ext cx="71955" cy="71955"/>
      </dsp:txXfrm>
    </dsp:sp>
    <dsp:sp modelId="{13B14B40-B445-424E-8C36-24A866FC01DF}">
      <dsp:nvSpPr>
        <dsp:cNvPr id="0" name=""/>
        <dsp:cNvSpPr/>
      </dsp:nvSpPr>
      <dsp:spPr>
        <a:xfrm>
          <a:off x="6528903" y="2224537"/>
          <a:ext cx="1666870" cy="56178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Arbeidsgruppe</a:t>
          </a:r>
        </a:p>
        <a:p>
          <a:pPr lvl="0" algn="ctr" defTabSz="666750">
            <a:lnSpc>
              <a:spcPct val="90000"/>
            </a:lnSpc>
            <a:spcBef>
              <a:spcPct val="0"/>
            </a:spcBef>
            <a:spcAft>
              <a:spcPct val="35000"/>
            </a:spcAft>
          </a:pPr>
          <a:r>
            <a:rPr lang="nn-NO" sz="1500" kern="1200" dirty="0" smtClean="0"/>
            <a:t>Leia av tenesteleiar</a:t>
          </a:r>
          <a:endParaRPr lang="nn-NO" sz="1500" kern="1200" dirty="0"/>
        </a:p>
      </dsp:txBody>
      <dsp:txXfrm>
        <a:off x="6528903" y="2224537"/>
        <a:ext cx="1666870" cy="561788"/>
      </dsp:txXfrm>
    </dsp:sp>
    <dsp:sp modelId="{8804413A-BC76-4FE8-B1B3-96E7D291936A}">
      <dsp:nvSpPr>
        <dsp:cNvPr id="0" name=""/>
        <dsp:cNvSpPr/>
      </dsp:nvSpPr>
      <dsp:spPr>
        <a:xfrm rot="1113124">
          <a:off x="5096103" y="3032942"/>
          <a:ext cx="1471020" cy="123494"/>
        </a:xfrm>
        <a:custGeom>
          <a:avLst/>
          <a:gdLst/>
          <a:ahLst/>
          <a:cxnLst/>
          <a:rect l="0" t="0" r="0" b="0"/>
          <a:pathLst>
            <a:path>
              <a:moveTo>
                <a:pt x="0" y="61747"/>
              </a:moveTo>
              <a:lnTo>
                <a:pt x="1471020" y="61747"/>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n-NO" sz="500" kern="1200"/>
        </a:p>
      </dsp:txBody>
      <dsp:txXfrm rot="1113124">
        <a:off x="5794838" y="3057914"/>
        <a:ext cx="73551" cy="73551"/>
      </dsp:txXfrm>
    </dsp:sp>
    <dsp:sp modelId="{FCB6CEF2-CDB3-4421-A03F-157303781575}">
      <dsp:nvSpPr>
        <dsp:cNvPr id="0" name=""/>
        <dsp:cNvSpPr/>
      </dsp:nvSpPr>
      <dsp:spPr>
        <a:xfrm>
          <a:off x="6528903" y="3047810"/>
          <a:ext cx="1666870" cy="56178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Arbeidsgruppe</a:t>
          </a:r>
        </a:p>
        <a:p>
          <a:pPr lvl="0" algn="ctr" defTabSz="666750">
            <a:lnSpc>
              <a:spcPct val="90000"/>
            </a:lnSpc>
            <a:spcBef>
              <a:spcPct val="0"/>
            </a:spcBef>
            <a:spcAft>
              <a:spcPct val="35000"/>
            </a:spcAft>
          </a:pPr>
          <a:r>
            <a:rPr lang="nn-NO" sz="1500" kern="1200" dirty="0" smtClean="0"/>
            <a:t>Leia av tenesteleiar</a:t>
          </a:r>
          <a:endParaRPr lang="nn-NO" sz="1500" kern="1200" dirty="0"/>
        </a:p>
      </dsp:txBody>
      <dsp:txXfrm>
        <a:off x="6528903" y="3047810"/>
        <a:ext cx="1666870" cy="561788"/>
      </dsp:txXfrm>
    </dsp:sp>
    <dsp:sp modelId="{9574FA3B-8DA4-4F6F-9742-15A902767B03}">
      <dsp:nvSpPr>
        <dsp:cNvPr id="0" name=""/>
        <dsp:cNvSpPr/>
      </dsp:nvSpPr>
      <dsp:spPr>
        <a:xfrm rot="2502983">
          <a:off x="4897867" y="3453832"/>
          <a:ext cx="1865157" cy="54843"/>
        </a:xfrm>
        <a:custGeom>
          <a:avLst/>
          <a:gdLst/>
          <a:ahLst/>
          <a:cxnLst/>
          <a:rect l="0" t="0" r="0" b="0"/>
          <a:pathLst>
            <a:path>
              <a:moveTo>
                <a:pt x="0" y="27421"/>
              </a:moveTo>
              <a:lnTo>
                <a:pt x="1865157" y="27421"/>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nn-NO" sz="600" kern="1200"/>
        </a:p>
      </dsp:txBody>
      <dsp:txXfrm rot="2502983">
        <a:off x="5783817" y="3434625"/>
        <a:ext cx="93257" cy="93257"/>
      </dsp:txXfrm>
    </dsp:sp>
    <dsp:sp modelId="{893EEFB1-95F4-406E-B244-F8AF4BCDEE29}">
      <dsp:nvSpPr>
        <dsp:cNvPr id="0" name=""/>
        <dsp:cNvSpPr/>
      </dsp:nvSpPr>
      <dsp:spPr>
        <a:xfrm>
          <a:off x="6526567" y="3849135"/>
          <a:ext cx="1700061" cy="505395"/>
        </a:xfrm>
        <a:prstGeom prst="roundRect">
          <a:avLst>
            <a:gd name="adj" fmla="val 10000"/>
          </a:avLst>
        </a:prstGeom>
        <a:gradFill rotWithShape="0">
          <a:gsLst>
            <a:gs pos="0">
              <a:srgbClr val="5E9EFF"/>
            </a:gs>
            <a:gs pos="39999">
              <a:srgbClr val="85C2FF"/>
            </a:gs>
            <a:gs pos="70000">
              <a:srgbClr val="C4D6EB"/>
            </a:gs>
            <a:gs pos="100000">
              <a:srgbClr val="FFEBFA"/>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Tverrfagleg </a:t>
          </a:r>
          <a:r>
            <a:rPr lang="nn-NO" sz="1500" kern="1200" dirty="0" err="1" smtClean="0"/>
            <a:t>arb</a:t>
          </a:r>
          <a:r>
            <a:rPr lang="nn-NO" sz="1500" kern="1200" dirty="0" smtClean="0"/>
            <a:t> gruppe 1</a:t>
          </a:r>
          <a:endParaRPr lang="nn-NO" sz="1500" kern="1200" dirty="0"/>
        </a:p>
      </dsp:txBody>
      <dsp:txXfrm>
        <a:off x="6526567" y="3849135"/>
        <a:ext cx="1700061" cy="505395"/>
      </dsp:txXfrm>
    </dsp:sp>
    <dsp:sp modelId="{75308B74-5AFD-4351-9EF4-D959E1A3FDF6}">
      <dsp:nvSpPr>
        <dsp:cNvPr id="0" name=""/>
        <dsp:cNvSpPr/>
      </dsp:nvSpPr>
      <dsp:spPr>
        <a:xfrm rot="3330679">
          <a:off x="4600183" y="3848245"/>
          <a:ext cx="2462861" cy="54843"/>
        </a:xfrm>
        <a:custGeom>
          <a:avLst/>
          <a:gdLst/>
          <a:ahLst/>
          <a:cxnLst/>
          <a:rect l="0" t="0" r="0" b="0"/>
          <a:pathLst>
            <a:path>
              <a:moveTo>
                <a:pt x="0" y="27421"/>
              </a:moveTo>
              <a:lnTo>
                <a:pt x="2462861" y="27421"/>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nn-NO" sz="800" kern="1200"/>
        </a:p>
      </dsp:txBody>
      <dsp:txXfrm rot="3330679">
        <a:off x="5770042" y="3814095"/>
        <a:ext cx="123143" cy="123143"/>
      </dsp:txXfrm>
    </dsp:sp>
    <dsp:sp modelId="{56B064E0-1934-42A9-BE42-35A7508A327D}">
      <dsp:nvSpPr>
        <dsp:cNvPr id="0" name=""/>
        <dsp:cNvSpPr/>
      </dsp:nvSpPr>
      <dsp:spPr>
        <a:xfrm>
          <a:off x="6528903" y="4637961"/>
          <a:ext cx="1700061" cy="505395"/>
        </a:xfrm>
        <a:prstGeom prst="roundRect">
          <a:avLst>
            <a:gd name="adj" fmla="val 10000"/>
          </a:avLst>
        </a:prstGeom>
        <a:gradFill rotWithShape="0">
          <a:gsLst>
            <a:gs pos="0">
              <a:srgbClr val="5E9EFF"/>
            </a:gs>
            <a:gs pos="39999">
              <a:srgbClr val="85C2FF"/>
            </a:gs>
            <a:gs pos="70000">
              <a:srgbClr val="C4D6EB"/>
            </a:gs>
            <a:gs pos="100000">
              <a:srgbClr val="FFEBFA"/>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Tverrfagleg </a:t>
          </a:r>
          <a:r>
            <a:rPr lang="nn-NO" sz="1500" kern="1200" dirty="0" err="1" smtClean="0"/>
            <a:t>arb</a:t>
          </a:r>
          <a:r>
            <a:rPr lang="nn-NO" sz="1500" kern="1200" dirty="0" smtClean="0"/>
            <a:t> gruppe 2</a:t>
          </a:r>
          <a:endParaRPr lang="nn-NO" sz="1500" kern="1200" dirty="0"/>
        </a:p>
      </dsp:txBody>
      <dsp:txXfrm>
        <a:off x="6528903" y="4637961"/>
        <a:ext cx="1700061" cy="505395"/>
      </dsp:txXfrm>
    </dsp:sp>
    <dsp:sp modelId="{BC5680D4-D43B-42B6-AF27-CC5F154C7502}">
      <dsp:nvSpPr>
        <dsp:cNvPr id="0" name=""/>
        <dsp:cNvSpPr/>
      </dsp:nvSpPr>
      <dsp:spPr>
        <a:xfrm rot="879869">
          <a:off x="2352257" y="3513027"/>
          <a:ext cx="1133660" cy="54843"/>
        </a:xfrm>
        <a:custGeom>
          <a:avLst/>
          <a:gdLst/>
          <a:ahLst/>
          <a:cxnLst/>
          <a:rect l="0" t="0" r="0" b="0"/>
          <a:pathLst>
            <a:path>
              <a:moveTo>
                <a:pt x="0" y="27421"/>
              </a:moveTo>
              <a:lnTo>
                <a:pt x="1133660" y="27421"/>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nn-NO" sz="500" kern="1200"/>
        </a:p>
      </dsp:txBody>
      <dsp:txXfrm rot="879869">
        <a:off x="2890746" y="3512107"/>
        <a:ext cx="56683" cy="56683"/>
      </dsp:txXfrm>
    </dsp:sp>
    <dsp:sp modelId="{16ED7EBC-6BED-4C17-8789-D3E0D99C3B27}">
      <dsp:nvSpPr>
        <dsp:cNvPr id="0" name=""/>
        <dsp:cNvSpPr/>
      </dsp:nvSpPr>
      <dsp:spPr>
        <a:xfrm>
          <a:off x="3467453" y="3403052"/>
          <a:ext cx="1666870" cy="56178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nn-NO" sz="1500" kern="1200" dirty="0" smtClean="0"/>
            <a:t>Prosjektleiing</a:t>
          </a:r>
        </a:p>
        <a:p>
          <a:pPr lvl="0" algn="ctr" defTabSz="666750">
            <a:lnSpc>
              <a:spcPct val="90000"/>
            </a:lnSpc>
            <a:spcBef>
              <a:spcPct val="0"/>
            </a:spcBef>
            <a:spcAft>
              <a:spcPct val="35000"/>
            </a:spcAft>
          </a:pPr>
          <a:r>
            <a:rPr lang="nn-NO" sz="1500" kern="1200" dirty="0" smtClean="0"/>
            <a:t>PL – Jon T</a:t>
          </a:r>
          <a:endParaRPr lang="nn-NO" sz="1500" kern="1200" dirty="0"/>
        </a:p>
      </dsp:txBody>
      <dsp:txXfrm>
        <a:off x="3467453" y="3403052"/>
        <a:ext cx="1666870" cy="56178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289067B-11EE-4EEE-8C5C-D4B6C5E891B4}">
      <dsp:nvSpPr>
        <dsp:cNvPr id="0" name=""/>
        <dsp:cNvSpPr/>
      </dsp:nvSpPr>
      <dsp:spPr>
        <a:xfrm>
          <a:off x="3910518" y="509728"/>
          <a:ext cx="301964" cy="1352646"/>
        </a:xfrm>
        <a:custGeom>
          <a:avLst/>
          <a:gdLst/>
          <a:ahLst/>
          <a:cxnLst/>
          <a:rect l="0" t="0" r="0" b="0"/>
          <a:pathLst>
            <a:path>
              <a:moveTo>
                <a:pt x="0" y="0"/>
              </a:moveTo>
              <a:lnTo>
                <a:pt x="0" y="1352646"/>
              </a:lnTo>
              <a:lnTo>
                <a:pt x="301964" y="13526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01B549-65FD-490B-8C8F-B2C8004A3A2C}">
      <dsp:nvSpPr>
        <dsp:cNvPr id="0" name=""/>
        <dsp:cNvSpPr/>
      </dsp:nvSpPr>
      <dsp:spPr>
        <a:xfrm>
          <a:off x="3528394" y="509728"/>
          <a:ext cx="382123" cy="2150719"/>
        </a:xfrm>
        <a:custGeom>
          <a:avLst/>
          <a:gdLst/>
          <a:ahLst/>
          <a:cxnLst/>
          <a:rect l="0" t="0" r="0" b="0"/>
          <a:pathLst>
            <a:path>
              <a:moveTo>
                <a:pt x="382123" y="0"/>
              </a:moveTo>
              <a:lnTo>
                <a:pt x="382123" y="2150719"/>
              </a:lnTo>
              <a:lnTo>
                <a:pt x="0" y="21507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0C8E591-83FA-4A17-B537-8B0446ADC8E0}">
      <dsp:nvSpPr>
        <dsp:cNvPr id="0" name=""/>
        <dsp:cNvSpPr/>
      </dsp:nvSpPr>
      <dsp:spPr>
        <a:xfrm>
          <a:off x="3632973" y="509728"/>
          <a:ext cx="277544" cy="1358630"/>
        </a:xfrm>
        <a:custGeom>
          <a:avLst/>
          <a:gdLst/>
          <a:ahLst/>
          <a:cxnLst/>
          <a:rect l="0" t="0" r="0" b="0"/>
          <a:pathLst>
            <a:path>
              <a:moveTo>
                <a:pt x="277544" y="0"/>
              </a:moveTo>
              <a:lnTo>
                <a:pt x="277544" y="1358630"/>
              </a:lnTo>
              <a:lnTo>
                <a:pt x="0" y="1358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72216E-57D5-4EA2-9903-51D06411C8DE}">
      <dsp:nvSpPr>
        <dsp:cNvPr id="0" name=""/>
        <dsp:cNvSpPr/>
      </dsp:nvSpPr>
      <dsp:spPr>
        <a:xfrm>
          <a:off x="3910518" y="509728"/>
          <a:ext cx="603543" cy="503951"/>
        </a:xfrm>
        <a:custGeom>
          <a:avLst/>
          <a:gdLst/>
          <a:ahLst/>
          <a:cxnLst/>
          <a:rect l="0" t="0" r="0" b="0"/>
          <a:pathLst>
            <a:path>
              <a:moveTo>
                <a:pt x="0" y="0"/>
              </a:moveTo>
              <a:lnTo>
                <a:pt x="0" y="503951"/>
              </a:lnTo>
              <a:lnTo>
                <a:pt x="603543" y="503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514144-A82E-424E-AA31-DCF11077F8FA}">
      <dsp:nvSpPr>
        <dsp:cNvPr id="0" name=""/>
        <dsp:cNvSpPr/>
      </dsp:nvSpPr>
      <dsp:spPr>
        <a:xfrm>
          <a:off x="3312369" y="509728"/>
          <a:ext cx="598148" cy="492815"/>
        </a:xfrm>
        <a:custGeom>
          <a:avLst/>
          <a:gdLst/>
          <a:ahLst/>
          <a:cxnLst/>
          <a:rect l="0" t="0" r="0" b="0"/>
          <a:pathLst>
            <a:path>
              <a:moveTo>
                <a:pt x="598148" y="0"/>
              </a:moveTo>
              <a:lnTo>
                <a:pt x="598148" y="492815"/>
              </a:lnTo>
              <a:lnTo>
                <a:pt x="0" y="4928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6EA9C2-F871-4FE4-88D9-9BE02873FF7A}">
      <dsp:nvSpPr>
        <dsp:cNvPr id="0" name=""/>
        <dsp:cNvSpPr/>
      </dsp:nvSpPr>
      <dsp:spPr>
        <a:xfrm>
          <a:off x="3910518" y="509728"/>
          <a:ext cx="3314995" cy="2805563"/>
        </a:xfrm>
        <a:custGeom>
          <a:avLst/>
          <a:gdLst/>
          <a:ahLst/>
          <a:cxnLst/>
          <a:rect l="0" t="0" r="0" b="0"/>
          <a:pathLst>
            <a:path>
              <a:moveTo>
                <a:pt x="0" y="0"/>
              </a:moveTo>
              <a:lnTo>
                <a:pt x="0" y="2776937"/>
              </a:lnTo>
              <a:lnTo>
                <a:pt x="3314995" y="2776937"/>
              </a:lnTo>
              <a:lnTo>
                <a:pt x="3314995" y="280556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A70F4C-6BE3-47E4-9000-7E2D832EC527}">
      <dsp:nvSpPr>
        <dsp:cNvPr id="0" name=""/>
        <dsp:cNvSpPr/>
      </dsp:nvSpPr>
      <dsp:spPr>
        <a:xfrm>
          <a:off x="3910518" y="509728"/>
          <a:ext cx="2581282" cy="2808179"/>
        </a:xfrm>
        <a:custGeom>
          <a:avLst/>
          <a:gdLst/>
          <a:ahLst/>
          <a:cxnLst/>
          <a:rect l="0" t="0" r="0" b="0"/>
          <a:pathLst>
            <a:path>
              <a:moveTo>
                <a:pt x="0" y="0"/>
              </a:moveTo>
              <a:lnTo>
                <a:pt x="0" y="2779553"/>
              </a:lnTo>
              <a:lnTo>
                <a:pt x="2581282" y="2779553"/>
              </a:lnTo>
              <a:lnTo>
                <a:pt x="2581282" y="280817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6FDFDE-F9F0-4987-AE90-D2170049D2B6}">
      <dsp:nvSpPr>
        <dsp:cNvPr id="0" name=""/>
        <dsp:cNvSpPr/>
      </dsp:nvSpPr>
      <dsp:spPr>
        <a:xfrm>
          <a:off x="3910518" y="509728"/>
          <a:ext cx="1853728" cy="2809189"/>
        </a:xfrm>
        <a:custGeom>
          <a:avLst/>
          <a:gdLst/>
          <a:ahLst/>
          <a:cxnLst/>
          <a:rect l="0" t="0" r="0" b="0"/>
          <a:pathLst>
            <a:path>
              <a:moveTo>
                <a:pt x="0" y="0"/>
              </a:moveTo>
              <a:lnTo>
                <a:pt x="0" y="2780563"/>
              </a:lnTo>
              <a:lnTo>
                <a:pt x="1853728" y="2780563"/>
              </a:lnTo>
              <a:lnTo>
                <a:pt x="1853728" y="28091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EDD6FD-1E33-41A3-BC4D-C49961E9E1C9}">
      <dsp:nvSpPr>
        <dsp:cNvPr id="0" name=""/>
        <dsp:cNvSpPr/>
      </dsp:nvSpPr>
      <dsp:spPr>
        <a:xfrm>
          <a:off x="3910518" y="509728"/>
          <a:ext cx="1109320" cy="2809189"/>
        </a:xfrm>
        <a:custGeom>
          <a:avLst/>
          <a:gdLst/>
          <a:ahLst/>
          <a:cxnLst/>
          <a:rect l="0" t="0" r="0" b="0"/>
          <a:pathLst>
            <a:path>
              <a:moveTo>
                <a:pt x="0" y="0"/>
              </a:moveTo>
              <a:lnTo>
                <a:pt x="0" y="2780563"/>
              </a:lnTo>
              <a:lnTo>
                <a:pt x="1109320" y="2780563"/>
              </a:lnTo>
              <a:lnTo>
                <a:pt x="1109320" y="28091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32EBB6-01BD-495E-85A8-3888CF1BB405}">
      <dsp:nvSpPr>
        <dsp:cNvPr id="0" name=""/>
        <dsp:cNvSpPr/>
      </dsp:nvSpPr>
      <dsp:spPr>
        <a:xfrm>
          <a:off x="3910518" y="509728"/>
          <a:ext cx="364912" cy="2809189"/>
        </a:xfrm>
        <a:custGeom>
          <a:avLst/>
          <a:gdLst/>
          <a:ahLst/>
          <a:cxnLst/>
          <a:rect l="0" t="0" r="0" b="0"/>
          <a:pathLst>
            <a:path>
              <a:moveTo>
                <a:pt x="0" y="0"/>
              </a:moveTo>
              <a:lnTo>
                <a:pt x="0" y="2780563"/>
              </a:lnTo>
              <a:lnTo>
                <a:pt x="364912" y="2780563"/>
              </a:lnTo>
              <a:lnTo>
                <a:pt x="364912" y="28091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6FFF79-A916-45AA-AF99-D47272DB3513}">
      <dsp:nvSpPr>
        <dsp:cNvPr id="0" name=""/>
        <dsp:cNvSpPr/>
      </dsp:nvSpPr>
      <dsp:spPr>
        <a:xfrm>
          <a:off x="3531022" y="509728"/>
          <a:ext cx="379495" cy="2809189"/>
        </a:xfrm>
        <a:custGeom>
          <a:avLst/>
          <a:gdLst/>
          <a:ahLst/>
          <a:cxnLst/>
          <a:rect l="0" t="0" r="0" b="0"/>
          <a:pathLst>
            <a:path>
              <a:moveTo>
                <a:pt x="379495" y="0"/>
              </a:moveTo>
              <a:lnTo>
                <a:pt x="379495" y="2780563"/>
              </a:lnTo>
              <a:lnTo>
                <a:pt x="0" y="2780563"/>
              </a:lnTo>
              <a:lnTo>
                <a:pt x="0" y="28091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CDD002-3246-424E-A3BC-3632819CE7BC}">
      <dsp:nvSpPr>
        <dsp:cNvPr id="0" name=""/>
        <dsp:cNvSpPr/>
      </dsp:nvSpPr>
      <dsp:spPr>
        <a:xfrm>
          <a:off x="2786616" y="509728"/>
          <a:ext cx="1123901" cy="2809189"/>
        </a:xfrm>
        <a:custGeom>
          <a:avLst/>
          <a:gdLst/>
          <a:ahLst/>
          <a:cxnLst/>
          <a:rect l="0" t="0" r="0" b="0"/>
          <a:pathLst>
            <a:path>
              <a:moveTo>
                <a:pt x="1123901" y="0"/>
              </a:moveTo>
              <a:lnTo>
                <a:pt x="1123901" y="2780563"/>
              </a:lnTo>
              <a:lnTo>
                <a:pt x="0" y="2780563"/>
              </a:lnTo>
              <a:lnTo>
                <a:pt x="0" y="28091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EFDFD4-4876-4C0E-B19D-C34D19127059}">
      <dsp:nvSpPr>
        <dsp:cNvPr id="0" name=""/>
        <dsp:cNvSpPr/>
      </dsp:nvSpPr>
      <dsp:spPr>
        <a:xfrm>
          <a:off x="2042208" y="509728"/>
          <a:ext cx="1868309" cy="2809189"/>
        </a:xfrm>
        <a:custGeom>
          <a:avLst/>
          <a:gdLst/>
          <a:ahLst/>
          <a:cxnLst/>
          <a:rect l="0" t="0" r="0" b="0"/>
          <a:pathLst>
            <a:path>
              <a:moveTo>
                <a:pt x="1868309" y="0"/>
              </a:moveTo>
              <a:lnTo>
                <a:pt x="1868309" y="2780563"/>
              </a:lnTo>
              <a:lnTo>
                <a:pt x="0" y="2780563"/>
              </a:lnTo>
              <a:lnTo>
                <a:pt x="0" y="28091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7A99D4-54F4-43D2-87FF-810BE2BBD362}">
      <dsp:nvSpPr>
        <dsp:cNvPr id="0" name=""/>
        <dsp:cNvSpPr/>
      </dsp:nvSpPr>
      <dsp:spPr>
        <a:xfrm>
          <a:off x="1297800" y="509728"/>
          <a:ext cx="2612717" cy="2809189"/>
        </a:xfrm>
        <a:custGeom>
          <a:avLst/>
          <a:gdLst/>
          <a:ahLst/>
          <a:cxnLst/>
          <a:rect l="0" t="0" r="0" b="0"/>
          <a:pathLst>
            <a:path>
              <a:moveTo>
                <a:pt x="2612717" y="0"/>
              </a:moveTo>
              <a:lnTo>
                <a:pt x="2612717" y="2780563"/>
              </a:lnTo>
              <a:lnTo>
                <a:pt x="0" y="2780563"/>
              </a:lnTo>
              <a:lnTo>
                <a:pt x="0" y="28091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819302-C662-4AF6-AA1F-6D205A601CAA}">
      <dsp:nvSpPr>
        <dsp:cNvPr id="0" name=""/>
        <dsp:cNvSpPr/>
      </dsp:nvSpPr>
      <dsp:spPr>
        <a:xfrm>
          <a:off x="553392" y="509728"/>
          <a:ext cx="3357125" cy="2802639"/>
        </a:xfrm>
        <a:custGeom>
          <a:avLst/>
          <a:gdLst/>
          <a:ahLst/>
          <a:cxnLst/>
          <a:rect l="0" t="0" r="0" b="0"/>
          <a:pathLst>
            <a:path>
              <a:moveTo>
                <a:pt x="3357125" y="0"/>
              </a:moveTo>
              <a:lnTo>
                <a:pt x="3357125" y="2774013"/>
              </a:lnTo>
              <a:lnTo>
                <a:pt x="0" y="2774013"/>
              </a:lnTo>
              <a:lnTo>
                <a:pt x="0" y="28026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590501-9A47-4F1E-A5AF-074267B2505E}">
      <dsp:nvSpPr>
        <dsp:cNvPr id="0" name=""/>
        <dsp:cNvSpPr/>
      </dsp:nvSpPr>
      <dsp:spPr>
        <a:xfrm>
          <a:off x="3489691" y="0"/>
          <a:ext cx="841654" cy="50972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nn-NO" sz="900" kern="1200" dirty="0" smtClean="0"/>
            <a:t>Rådmann </a:t>
          </a:r>
        </a:p>
        <a:p>
          <a:pPr lvl="0" algn="ctr" defTabSz="400050">
            <a:lnSpc>
              <a:spcPct val="90000"/>
            </a:lnSpc>
            <a:spcBef>
              <a:spcPct val="0"/>
            </a:spcBef>
            <a:spcAft>
              <a:spcPct val="35000"/>
            </a:spcAft>
          </a:pPr>
          <a:r>
            <a:rPr lang="nn-NO" sz="900" kern="1200" dirty="0" smtClean="0"/>
            <a:t>Alf Olsen jr</a:t>
          </a:r>
          <a:endParaRPr lang="nn-NO" sz="900" kern="1200" dirty="0"/>
        </a:p>
      </dsp:txBody>
      <dsp:txXfrm>
        <a:off x="3489691" y="0"/>
        <a:ext cx="841654" cy="509728"/>
      </dsp:txXfrm>
    </dsp:sp>
    <dsp:sp modelId="{C83C23D0-352A-42E6-A8BE-F022CDBB99EC}">
      <dsp:nvSpPr>
        <dsp:cNvPr id="0" name=""/>
        <dsp:cNvSpPr/>
      </dsp:nvSpPr>
      <dsp:spPr>
        <a:xfrm>
          <a:off x="190720" y="331236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Teknisk drift </a:t>
          </a:r>
        </a:p>
        <a:p>
          <a:pPr lvl="0" algn="ctr" defTabSz="355600">
            <a:lnSpc>
              <a:spcPct val="90000"/>
            </a:lnSpc>
            <a:spcBef>
              <a:spcPct val="0"/>
            </a:spcBef>
            <a:spcAft>
              <a:spcPct val="35000"/>
            </a:spcAft>
          </a:pPr>
          <a:r>
            <a:rPr lang="nn-NO" sz="800" kern="1200" dirty="0" smtClean="0"/>
            <a:t>(A. M. Hjellum)</a:t>
          </a:r>
          <a:endParaRPr lang="nn-NO" sz="800" kern="1200" dirty="0"/>
        </a:p>
      </dsp:txBody>
      <dsp:txXfrm>
        <a:off x="190720" y="3312368"/>
        <a:ext cx="725342" cy="569514"/>
      </dsp:txXfrm>
    </dsp:sp>
    <dsp:sp modelId="{37DA8658-A329-42EA-A503-78BBE0927F49}">
      <dsp:nvSpPr>
        <dsp:cNvPr id="0" name=""/>
        <dsp:cNvSpPr/>
      </dsp:nvSpPr>
      <dsp:spPr>
        <a:xfrm>
          <a:off x="935129" y="331891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Kultur og formidling</a:t>
          </a:r>
        </a:p>
        <a:p>
          <a:pPr lvl="0" algn="ctr" defTabSz="355600">
            <a:lnSpc>
              <a:spcPct val="90000"/>
            </a:lnSpc>
            <a:spcBef>
              <a:spcPct val="0"/>
            </a:spcBef>
            <a:spcAft>
              <a:spcPct val="35000"/>
            </a:spcAft>
          </a:pPr>
          <a:r>
            <a:rPr lang="nn-NO" sz="800" kern="1200" dirty="0" smtClean="0"/>
            <a:t>Astrid M. Aarvik</a:t>
          </a:r>
        </a:p>
      </dsp:txBody>
      <dsp:txXfrm>
        <a:off x="935129" y="3318918"/>
        <a:ext cx="725342" cy="569514"/>
      </dsp:txXfrm>
    </dsp:sp>
    <dsp:sp modelId="{D4518D85-1516-4F4B-BBB8-C300FBD7300A}">
      <dsp:nvSpPr>
        <dsp:cNvPr id="0" name=""/>
        <dsp:cNvSpPr/>
      </dsp:nvSpPr>
      <dsp:spPr>
        <a:xfrm>
          <a:off x="1679537" y="331891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Helse</a:t>
          </a:r>
        </a:p>
        <a:p>
          <a:pPr lvl="0" algn="ctr" defTabSz="355600">
            <a:lnSpc>
              <a:spcPct val="90000"/>
            </a:lnSpc>
            <a:spcBef>
              <a:spcPct val="0"/>
            </a:spcBef>
            <a:spcAft>
              <a:spcPct val="35000"/>
            </a:spcAft>
          </a:pPr>
          <a:r>
            <a:rPr lang="nn-NO" sz="800" kern="1200" dirty="0" smtClean="0"/>
            <a:t>F. Myklebust</a:t>
          </a:r>
          <a:endParaRPr lang="nn-NO" sz="800" kern="1200" dirty="0"/>
        </a:p>
      </dsp:txBody>
      <dsp:txXfrm>
        <a:off x="1679537" y="3318918"/>
        <a:ext cx="725342" cy="569514"/>
      </dsp:txXfrm>
    </dsp:sp>
    <dsp:sp modelId="{CBBD6FC4-1A48-4BD3-93F1-0C4CE7979184}">
      <dsp:nvSpPr>
        <dsp:cNvPr id="0" name=""/>
        <dsp:cNvSpPr/>
      </dsp:nvSpPr>
      <dsp:spPr>
        <a:xfrm>
          <a:off x="2423945" y="331891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Pleie og omsorg</a:t>
          </a:r>
        </a:p>
        <a:p>
          <a:pPr lvl="0" algn="ctr" defTabSz="355600">
            <a:lnSpc>
              <a:spcPct val="90000"/>
            </a:lnSpc>
            <a:spcBef>
              <a:spcPct val="0"/>
            </a:spcBef>
            <a:spcAft>
              <a:spcPct val="35000"/>
            </a:spcAft>
          </a:pPr>
          <a:r>
            <a:rPr lang="nn-NO" sz="800" kern="1200" dirty="0" smtClean="0"/>
            <a:t>G. Sigurdardottir</a:t>
          </a:r>
          <a:endParaRPr lang="nn-NO" sz="800" kern="1200" dirty="0"/>
        </a:p>
      </dsp:txBody>
      <dsp:txXfrm>
        <a:off x="2423945" y="3318918"/>
        <a:ext cx="725342" cy="569514"/>
      </dsp:txXfrm>
    </dsp:sp>
    <dsp:sp modelId="{FAA992A4-84F0-4FBD-A458-B441D6A75296}">
      <dsp:nvSpPr>
        <dsp:cNvPr id="0" name=""/>
        <dsp:cNvSpPr/>
      </dsp:nvSpPr>
      <dsp:spPr>
        <a:xfrm>
          <a:off x="3168350" y="331891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Lærdalsøyri skule</a:t>
          </a:r>
        </a:p>
        <a:p>
          <a:pPr lvl="0" algn="ctr" defTabSz="355600">
            <a:lnSpc>
              <a:spcPct val="90000"/>
            </a:lnSpc>
            <a:spcBef>
              <a:spcPct val="0"/>
            </a:spcBef>
            <a:spcAft>
              <a:spcPct val="35000"/>
            </a:spcAft>
          </a:pPr>
          <a:r>
            <a:rPr lang="nn-NO" sz="800" kern="1200" dirty="0" smtClean="0"/>
            <a:t>E H Solstad</a:t>
          </a:r>
          <a:endParaRPr lang="nn-NO" sz="800" kern="1200" dirty="0"/>
        </a:p>
      </dsp:txBody>
      <dsp:txXfrm>
        <a:off x="3168350" y="3318918"/>
        <a:ext cx="725342" cy="569514"/>
      </dsp:txXfrm>
    </dsp:sp>
    <dsp:sp modelId="{47F6790B-7864-4FE3-A4C3-9BD250CC8F4C}">
      <dsp:nvSpPr>
        <dsp:cNvPr id="0" name=""/>
        <dsp:cNvSpPr/>
      </dsp:nvSpPr>
      <dsp:spPr>
        <a:xfrm>
          <a:off x="3912759" y="331891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Lærdalsøyri barnehage</a:t>
          </a:r>
        </a:p>
        <a:p>
          <a:pPr lvl="0" algn="ctr" defTabSz="355600">
            <a:lnSpc>
              <a:spcPct val="90000"/>
            </a:lnSpc>
            <a:spcBef>
              <a:spcPct val="0"/>
            </a:spcBef>
            <a:spcAft>
              <a:spcPct val="35000"/>
            </a:spcAft>
          </a:pPr>
          <a:r>
            <a:rPr lang="nn-NO" sz="800" kern="1200" dirty="0" smtClean="0"/>
            <a:t>S Aarethun</a:t>
          </a:r>
          <a:endParaRPr lang="nn-NO" sz="800" kern="1200" dirty="0"/>
        </a:p>
      </dsp:txBody>
      <dsp:txXfrm>
        <a:off x="3912759" y="3318918"/>
        <a:ext cx="725342" cy="569514"/>
      </dsp:txXfrm>
    </dsp:sp>
    <dsp:sp modelId="{F170C1CC-E72E-4FA1-82C0-8BF5590F8855}">
      <dsp:nvSpPr>
        <dsp:cNvPr id="0" name=""/>
        <dsp:cNvSpPr/>
      </dsp:nvSpPr>
      <dsp:spPr>
        <a:xfrm>
          <a:off x="4657167" y="331891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Oppvekst Ljøsne</a:t>
          </a:r>
        </a:p>
        <a:p>
          <a:pPr lvl="0" algn="ctr" defTabSz="355600">
            <a:lnSpc>
              <a:spcPct val="90000"/>
            </a:lnSpc>
            <a:spcBef>
              <a:spcPct val="0"/>
            </a:spcBef>
            <a:spcAft>
              <a:spcPct val="35000"/>
            </a:spcAft>
          </a:pPr>
          <a:r>
            <a:rPr lang="nn-NO" sz="800" kern="1200" dirty="0" smtClean="0"/>
            <a:t>T. Grøttebø</a:t>
          </a:r>
          <a:endParaRPr lang="nn-NO" sz="800" kern="1200" dirty="0"/>
        </a:p>
      </dsp:txBody>
      <dsp:txXfrm>
        <a:off x="4657167" y="3318918"/>
        <a:ext cx="725342" cy="569514"/>
      </dsp:txXfrm>
    </dsp:sp>
    <dsp:sp modelId="{5BD49D86-2336-4B51-AC21-7D10F8BD2532}">
      <dsp:nvSpPr>
        <dsp:cNvPr id="0" name=""/>
        <dsp:cNvSpPr/>
      </dsp:nvSpPr>
      <dsp:spPr>
        <a:xfrm>
          <a:off x="5401575" y="331891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Oppvekst Borgund</a:t>
          </a:r>
        </a:p>
        <a:p>
          <a:pPr lvl="0" algn="ctr" defTabSz="355600">
            <a:lnSpc>
              <a:spcPct val="90000"/>
            </a:lnSpc>
            <a:spcBef>
              <a:spcPct val="0"/>
            </a:spcBef>
            <a:spcAft>
              <a:spcPct val="35000"/>
            </a:spcAft>
          </a:pPr>
          <a:r>
            <a:rPr lang="nn-NO" sz="800" kern="1200" dirty="0" smtClean="0"/>
            <a:t>T. Grøttebø</a:t>
          </a:r>
          <a:endParaRPr lang="nn-NO" sz="800" kern="1200" dirty="0"/>
        </a:p>
      </dsp:txBody>
      <dsp:txXfrm>
        <a:off x="5401575" y="3318918"/>
        <a:ext cx="725342" cy="569514"/>
      </dsp:txXfrm>
    </dsp:sp>
    <dsp:sp modelId="{E04B22F4-D7BD-42D1-B322-7E2F06B947F5}">
      <dsp:nvSpPr>
        <dsp:cNvPr id="0" name=""/>
        <dsp:cNvSpPr/>
      </dsp:nvSpPr>
      <dsp:spPr>
        <a:xfrm>
          <a:off x="6129129" y="3317908"/>
          <a:ext cx="725342" cy="56951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NAV</a:t>
          </a:r>
        </a:p>
        <a:p>
          <a:pPr lvl="0" algn="ctr" defTabSz="355600">
            <a:lnSpc>
              <a:spcPct val="90000"/>
            </a:lnSpc>
            <a:spcBef>
              <a:spcPct val="0"/>
            </a:spcBef>
            <a:spcAft>
              <a:spcPct val="35000"/>
            </a:spcAft>
          </a:pPr>
          <a:r>
            <a:rPr lang="nn-NO" sz="800" kern="1200" dirty="0" smtClean="0"/>
            <a:t>E Moen</a:t>
          </a:r>
          <a:endParaRPr lang="nn-NO" sz="800" kern="1200" dirty="0"/>
        </a:p>
      </dsp:txBody>
      <dsp:txXfrm>
        <a:off x="6129129" y="3317908"/>
        <a:ext cx="725342" cy="569514"/>
      </dsp:txXfrm>
    </dsp:sp>
    <dsp:sp modelId="{699440B8-08E5-4763-91F9-5624E080B6DA}">
      <dsp:nvSpPr>
        <dsp:cNvPr id="0" name=""/>
        <dsp:cNvSpPr/>
      </dsp:nvSpPr>
      <dsp:spPr>
        <a:xfrm>
          <a:off x="6862842" y="3315292"/>
          <a:ext cx="725342" cy="569514"/>
        </a:xfrm>
        <a:prstGeom prst="rect">
          <a:avLst/>
        </a:prstGeom>
        <a:solidFill>
          <a:schemeClr val="bg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nn-NO" sz="800" kern="1200" dirty="0" smtClean="0"/>
            <a:t>Barnevern</a:t>
          </a:r>
        </a:p>
        <a:p>
          <a:pPr lvl="0" algn="ctr" defTabSz="355600">
            <a:lnSpc>
              <a:spcPct val="90000"/>
            </a:lnSpc>
            <a:spcBef>
              <a:spcPct val="0"/>
            </a:spcBef>
            <a:spcAft>
              <a:spcPct val="35000"/>
            </a:spcAft>
          </a:pPr>
          <a:r>
            <a:rPr lang="nn-NO" sz="800" kern="1200" dirty="0" smtClean="0"/>
            <a:t>M. Voldum</a:t>
          </a:r>
          <a:endParaRPr lang="nn-NO" sz="800" kern="1200" dirty="0"/>
        </a:p>
      </dsp:txBody>
      <dsp:txXfrm>
        <a:off x="6862842" y="3315292"/>
        <a:ext cx="725342" cy="569514"/>
      </dsp:txXfrm>
    </dsp:sp>
    <dsp:sp modelId="{22AF1556-853C-4450-8FEA-D18F557884F9}">
      <dsp:nvSpPr>
        <dsp:cNvPr id="0" name=""/>
        <dsp:cNvSpPr/>
      </dsp:nvSpPr>
      <dsp:spPr>
        <a:xfrm>
          <a:off x="2182683" y="792088"/>
          <a:ext cx="1129686" cy="4209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nn-NO" sz="900" kern="1200" dirty="0" smtClean="0"/>
            <a:t>Ass rådmann</a:t>
          </a:r>
        </a:p>
        <a:p>
          <a:pPr lvl="0" algn="ctr" defTabSz="400050">
            <a:lnSpc>
              <a:spcPct val="90000"/>
            </a:lnSpc>
            <a:spcBef>
              <a:spcPct val="0"/>
            </a:spcBef>
            <a:spcAft>
              <a:spcPct val="35000"/>
            </a:spcAft>
          </a:pPr>
          <a:r>
            <a:rPr lang="nn-NO" sz="900" kern="1200" dirty="0" smtClean="0"/>
            <a:t>Jon Tamnes</a:t>
          </a:r>
          <a:endParaRPr lang="nn-NO" sz="900" kern="1200" dirty="0"/>
        </a:p>
      </dsp:txBody>
      <dsp:txXfrm>
        <a:off x="2182683" y="792088"/>
        <a:ext cx="1129686" cy="420911"/>
      </dsp:txXfrm>
    </dsp:sp>
    <dsp:sp modelId="{C6F26E70-494E-4FAD-8CB2-1C4A8D9150E9}">
      <dsp:nvSpPr>
        <dsp:cNvPr id="0" name=""/>
        <dsp:cNvSpPr/>
      </dsp:nvSpPr>
      <dsp:spPr>
        <a:xfrm>
          <a:off x="4514061" y="793660"/>
          <a:ext cx="1030556" cy="4400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nn-NO" sz="900" kern="1200" dirty="0" smtClean="0"/>
            <a:t>Personal- og organisasjonsleiar </a:t>
          </a:r>
        </a:p>
        <a:p>
          <a:pPr lvl="0" algn="ctr" defTabSz="400050">
            <a:lnSpc>
              <a:spcPct val="90000"/>
            </a:lnSpc>
            <a:spcBef>
              <a:spcPct val="0"/>
            </a:spcBef>
            <a:spcAft>
              <a:spcPct val="35000"/>
            </a:spcAft>
          </a:pPr>
          <a:r>
            <a:rPr lang="nn-NO" sz="900" kern="1200" dirty="0" smtClean="0"/>
            <a:t>Inger Bakken</a:t>
          </a:r>
          <a:endParaRPr lang="nn-NO" sz="900" kern="1200" dirty="0"/>
        </a:p>
      </dsp:txBody>
      <dsp:txXfrm>
        <a:off x="4514061" y="793660"/>
        <a:ext cx="1030556" cy="440039"/>
      </dsp:txXfrm>
    </dsp:sp>
    <dsp:sp modelId="{0179A8F7-2664-4B1A-88A3-DF4177288EA3}">
      <dsp:nvSpPr>
        <dsp:cNvPr id="0" name=""/>
        <dsp:cNvSpPr/>
      </dsp:nvSpPr>
      <dsp:spPr>
        <a:xfrm>
          <a:off x="1656183" y="1511311"/>
          <a:ext cx="1976790" cy="7140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nn-NO" sz="900" kern="1200" dirty="0" smtClean="0"/>
            <a:t>Avdelingar</a:t>
          </a:r>
        </a:p>
        <a:p>
          <a:pPr lvl="0" algn="ctr" defTabSz="400050">
            <a:lnSpc>
              <a:spcPct val="90000"/>
            </a:lnSpc>
            <a:spcBef>
              <a:spcPct val="0"/>
            </a:spcBef>
            <a:spcAft>
              <a:spcPct val="35000"/>
            </a:spcAft>
          </a:pPr>
          <a:r>
            <a:rPr lang="nn-NO" sz="900" kern="1200" dirty="0" smtClean="0"/>
            <a:t>Plan og byggesak (Asle Skalle)</a:t>
          </a:r>
        </a:p>
        <a:p>
          <a:pPr lvl="0" algn="ctr" defTabSz="400050">
            <a:lnSpc>
              <a:spcPct val="90000"/>
            </a:lnSpc>
            <a:spcBef>
              <a:spcPct val="0"/>
            </a:spcBef>
            <a:spcAft>
              <a:spcPct val="35000"/>
            </a:spcAft>
          </a:pPr>
          <a:r>
            <a:rPr lang="nn-NO" sz="900" kern="1200" dirty="0" smtClean="0"/>
            <a:t>Servicesentral (Laila Kvigne)</a:t>
          </a:r>
          <a:endParaRPr lang="nn-NO" sz="900" kern="1200" dirty="0"/>
        </a:p>
      </dsp:txBody>
      <dsp:txXfrm>
        <a:off x="1656183" y="1511311"/>
        <a:ext cx="1976790" cy="714095"/>
      </dsp:txXfrm>
    </dsp:sp>
    <dsp:sp modelId="{EDEF3842-52B7-4799-82CC-52BF32E00005}">
      <dsp:nvSpPr>
        <dsp:cNvPr id="0" name=""/>
        <dsp:cNvSpPr/>
      </dsp:nvSpPr>
      <dsp:spPr>
        <a:xfrm>
          <a:off x="1784806" y="2368566"/>
          <a:ext cx="1743587" cy="583762"/>
        </a:xfrm>
        <a:prstGeom prst="rect">
          <a:avLst/>
        </a:prstGeom>
        <a:solidFill>
          <a:schemeClr val="bg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nn-NO" sz="900" kern="1200" dirty="0" smtClean="0"/>
            <a:t>Interkommunalt</a:t>
          </a:r>
        </a:p>
        <a:p>
          <a:pPr marL="0" marR="0" lvl="0" indent="0" algn="ctr" defTabSz="914400" eaLnBrk="1" fontAlgn="auto" latinLnBrk="0" hangingPunct="1">
            <a:lnSpc>
              <a:spcPct val="100000"/>
            </a:lnSpc>
            <a:spcBef>
              <a:spcPct val="0"/>
            </a:spcBef>
            <a:spcAft>
              <a:spcPts val="0"/>
            </a:spcAft>
            <a:buClrTx/>
            <a:buSzTx/>
            <a:buFontTx/>
            <a:buNone/>
            <a:tabLst/>
            <a:defRPr/>
          </a:pPr>
          <a:r>
            <a:rPr lang="nn-NO" sz="900" kern="1200" dirty="0" smtClean="0"/>
            <a:t>Landbruk (M. Aspevik)</a:t>
          </a:r>
        </a:p>
        <a:p>
          <a:pPr marL="0" marR="0" lvl="0" indent="0" algn="ctr" defTabSz="2889250" eaLnBrk="1" fontAlgn="auto" latinLnBrk="0" hangingPunct="1">
            <a:lnSpc>
              <a:spcPct val="90000"/>
            </a:lnSpc>
            <a:spcBef>
              <a:spcPct val="0"/>
            </a:spcBef>
            <a:spcAft>
              <a:spcPct val="35000"/>
            </a:spcAft>
            <a:buClrTx/>
            <a:buSzTx/>
            <a:buFontTx/>
            <a:buNone/>
            <a:tabLst/>
            <a:defRPr/>
          </a:pPr>
          <a:r>
            <a:rPr lang="nn-NO" sz="900" kern="1200" dirty="0" smtClean="0"/>
            <a:t>Skatteoppkrevjar (Oddmund Bøe)</a:t>
          </a:r>
        </a:p>
        <a:p>
          <a:pPr lvl="0" algn="ctr" defTabSz="2889250">
            <a:lnSpc>
              <a:spcPct val="90000"/>
            </a:lnSpc>
            <a:spcBef>
              <a:spcPct val="0"/>
            </a:spcBef>
            <a:spcAft>
              <a:spcPct val="35000"/>
            </a:spcAft>
          </a:pPr>
          <a:endParaRPr lang="nn-NO" sz="900" kern="1200" dirty="0"/>
        </a:p>
      </dsp:txBody>
      <dsp:txXfrm>
        <a:off x="1784806" y="2368566"/>
        <a:ext cx="1743587" cy="583762"/>
      </dsp:txXfrm>
    </dsp:sp>
    <dsp:sp modelId="{0F3DF65C-7607-40BE-94BF-57A9FB86DAD2}">
      <dsp:nvSpPr>
        <dsp:cNvPr id="0" name=""/>
        <dsp:cNvSpPr/>
      </dsp:nvSpPr>
      <dsp:spPr>
        <a:xfrm>
          <a:off x="4212482" y="1492502"/>
          <a:ext cx="1908198" cy="7397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nn-NO" sz="900" kern="1200" dirty="0" smtClean="0"/>
            <a:t>Stab</a:t>
          </a:r>
        </a:p>
        <a:p>
          <a:pPr lvl="0" algn="ctr" defTabSz="400050">
            <a:lnSpc>
              <a:spcPct val="90000"/>
            </a:lnSpc>
            <a:spcBef>
              <a:spcPct val="0"/>
            </a:spcBef>
            <a:spcAft>
              <a:spcPct val="35000"/>
            </a:spcAft>
          </a:pPr>
          <a:r>
            <a:rPr lang="nn-NO" sz="900" kern="1200" dirty="0" smtClean="0"/>
            <a:t>Økonomi (Reidar Johnsen Aurland)</a:t>
          </a:r>
        </a:p>
        <a:p>
          <a:pPr lvl="0" algn="ctr" defTabSz="400050">
            <a:lnSpc>
              <a:spcPct val="90000"/>
            </a:lnSpc>
            <a:spcBef>
              <a:spcPct val="0"/>
            </a:spcBef>
            <a:spcAft>
              <a:spcPct val="35000"/>
            </a:spcAft>
          </a:pPr>
          <a:r>
            <a:rPr lang="nn-NO" sz="900" kern="1200" dirty="0" smtClean="0"/>
            <a:t>Juridisk rådgjevar (Lasse Sælthun)</a:t>
          </a:r>
        </a:p>
        <a:p>
          <a:pPr lvl="0" algn="ctr" defTabSz="400050">
            <a:lnSpc>
              <a:spcPct val="90000"/>
            </a:lnSpc>
            <a:spcBef>
              <a:spcPct val="0"/>
            </a:spcBef>
            <a:spcAft>
              <a:spcPct val="35000"/>
            </a:spcAft>
          </a:pPr>
          <a:r>
            <a:rPr lang="nn-NO" sz="900" kern="1200" dirty="0" smtClean="0"/>
            <a:t>IKT rådgjevar (Arild Førde)</a:t>
          </a:r>
          <a:endParaRPr lang="nn-NO" sz="900" kern="1200" dirty="0"/>
        </a:p>
      </dsp:txBody>
      <dsp:txXfrm>
        <a:off x="4212482" y="1492502"/>
        <a:ext cx="1908198" cy="739746"/>
      </dsp:txXfrm>
    </dsp:sp>
    <dsp:sp modelId="{51AE8927-C5DA-4D78-B802-83DA14C8FF68}">
      <dsp:nvSpPr>
        <dsp:cNvPr id="0" name=""/>
        <dsp:cNvSpPr/>
      </dsp:nvSpPr>
      <dsp:spPr>
        <a:xfrm>
          <a:off x="3451729" y="793659"/>
          <a:ext cx="940759" cy="4234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a:lnSpc>
              <a:spcPct val="90000"/>
            </a:lnSpc>
            <a:spcBef>
              <a:spcPct val="0"/>
            </a:spcBef>
            <a:spcAft>
              <a:spcPct val="35000"/>
            </a:spcAft>
          </a:pPr>
          <a:r>
            <a:rPr lang="nn-NO" sz="900" kern="1200" dirty="0" smtClean="0"/>
            <a:t>Næringssjef </a:t>
          </a:r>
        </a:p>
        <a:p>
          <a:pPr lvl="0" algn="ctr" defTabSz="400050">
            <a:lnSpc>
              <a:spcPct val="90000"/>
            </a:lnSpc>
            <a:spcBef>
              <a:spcPct val="0"/>
            </a:spcBef>
            <a:spcAft>
              <a:spcPct val="35000"/>
            </a:spcAft>
          </a:pPr>
          <a:r>
            <a:rPr lang="nn-NO" sz="900" kern="1200" smtClean="0"/>
            <a:t>Arvid </a:t>
          </a:r>
          <a:r>
            <a:rPr lang="nn-NO" sz="900" kern="1200" dirty="0" smtClean="0"/>
            <a:t>Randen</a:t>
          </a:r>
          <a:endParaRPr lang="nn-NO" sz="900" kern="1200" dirty="0"/>
        </a:p>
      </dsp:txBody>
      <dsp:txXfrm>
        <a:off x="3451729" y="793659"/>
        <a:ext cx="940759" cy="42342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n-NO"/>
          </a:p>
        </p:txBody>
      </p:sp>
      <p:sp>
        <p:nvSpPr>
          <p:cNvPr id="3" name="Plassholder for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A0685B-5312-40C2-A853-3B03921B7695}" type="datetimeFigureOut">
              <a:rPr lang="nn-NO" smtClean="0"/>
              <a:pPr/>
              <a:t>31.01.2011</a:t>
            </a:fld>
            <a:endParaRPr lang="nn-NO"/>
          </a:p>
        </p:txBody>
      </p:sp>
      <p:sp>
        <p:nvSpPr>
          <p:cNvPr id="4" name="Plassholder for bunn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n-NO"/>
          </a:p>
        </p:txBody>
      </p:sp>
      <p:sp>
        <p:nvSpPr>
          <p:cNvPr id="5" name="Plassholder for lysbil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E2EB87C-3F49-4B0C-BCB7-ABE5126CBC3C}" type="slidenum">
              <a:rPr lang="nn-NO" smtClean="0"/>
              <a:pPr/>
              <a:t>‹#›</a:t>
            </a:fld>
            <a:endParaRPr lang="nn-N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n-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31C80C-4283-4244-997E-8F1ECA589A06}" type="datetimeFigureOut">
              <a:rPr lang="nb-NO" smtClean="0"/>
              <a:pPr/>
              <a:t>31.01.2011</a:t>
            </a:fld>
            <a:endParaRPr lang="nn-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n-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n-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097D84-D3C8-4213-B3C6-214D9A77253A}" type="slidenum">
              <a:rPr lang="nn-NO" smtClean="0"/>
              <a:pPr/>
              <a:t>‹#›</a:t>
            </a:fld>
            <a:endParaRPr lang="nn-N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n-NO" dirty="0"/>
          </a:p>
        </p:txBody>
      </p:sp>
      <p:sp>
        <p:nvSpPr>
          <p:cNvPr id="4" name="Plassholder for lysbildenummer 3"/>
          <p:cNvSpPr>
            <a:spLocks noGrp="1"/>
          </p:cNvSpPr>
          <p:nvPr>
            <p:ph type="sldNum" sz="quarter" idx="10"/>
          </p:nvPr>
        </p:nvSpPr>
        <p:spPr/>
        <p:txBody>
          <a:bodyPr/>
          <a:lstStyle/>
          <a:p>
            <a:fld id="{EE097D84-D3C8-4213-B3C6-214D9A77253A}" type="slidenum">
              <a:rPr lang="nn-NO" smtClean="0"/>
              <a:pPr/>
              <a:t>3</a:t>
            </a:fld>
            <a:endParaRPr lang="nn-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n-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n-NO"/>
          </a:p>
        </p:txBody>
      </p:sp>
      <p:sp>
        <p:nvSpPr>
          <p:cNvPr id="4" name="Plassholder for dato 3"/>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n-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n-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5" name="Plassholder for bunntekst 4"/>
          <p:cNvSpPr>
            <a:spLocks noGrp="1"/>
          </p:cNvSpPr>
          <p:nvPr>
            <p:ph type="ftr" sz="quarter" idx="11"/>
          </p:nvPr>
        </p:nvSpPr>
        <p:spPr/>
        <p:txBody>
          <a:bodyPr/>
          <a:lstStyle/>
          <a:p>
            <a:endParaRPr lang="nn-NO"/>
          </a:p>
        </p:txBody>
      </p:sp>
      <p:sp>
        <p:nvSpPr>
          <p:cNvPr id="6" name="Plassholder for lysbildenummer 5"/>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5" name="Plassholder for dato 4"/>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6" name="Plassholder for bunntekst 5"/>
          <p:cNvSpPr>
            <a:spLocks noGrp="1"/>
          </p:cNvSpPr>
          <p:nvPr>
            <p:ph type="ftr" sz="quarter" idx="11"/>
          </p:nvPr>
        </p:nvSpPr>
        <p:spPr/>
        <p:txBody>
          <a:bodyPr/>
          <a:lstStyle/>
          <a:p>
            <a:endParaRPr lang="nn-NO"/>
          </a:p>
        </p:txBody>
      </p:sp>
      <p:sp>
        <p:nvSpPr>
          <p:cNvPr id="7" name="Plassholder for lysbildenummer 6"/>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n-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7" name="Plassholder for dato 6"/>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8" name="Plassholder for bunntekst 7"/>
          <p:cNvSpPr>
            <a:spLocks noGrp="1"/>
          </p:cNvSpPr>
          <p:nvPr>
            <p:ph type="ftr" sz="quarter" idx="11"/>
          </p:nvPr>
        </p:nvSpPr>
        <p:spPr/>
        <p:txBody>
          <a:bodyPr/>
          <a:lstStyle/>
          <a:p>
            <a:endParaRPr lang="nn-NO"/>
          </a:p>
        </p:txBody>
      </p:sp>
      <p:sp>
        <p:nvSpPr>
          <p:cNvPr id="9" name="Plassholder for lysbildenummer 8"/>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n-NO"/>
          </a:p>
        </p:txBody>
      </p:sp>
      <p:sp>
        <p:nvSpPr>
          <p:cNvPr id="3" name="Plassholder for dato 2"/>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4" name="Plassholder for bunntekst 3"/>
          <p:cNvSpPr>
            <a:spLocks noGrp="1"/>
          </p:cNvSpPr>
          <p:nvPr>
            <p:ph type="ftr" sz="quarter" idx="11"/>
          </p:nvPr>
        </p:nvSpPr>
        <p:spPr/>
        <p:txBody>
          <a:bodyPr/>
          <a:lstStyle/>
          <a:p>
            <a:endParaRPr lang="nn-NO"/>
          </a:p>
        </p:txBody>
      </p:sp>
      <p:sp>
        <p:nvSpPr>
          <p:cNvPr id="5" name="Plassholder for lysbildenummer 4"/>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3" name="Plassholder for bunntekst 2"/>
          <p:cNvSpPr>
            <a:spLocks noGrp="1"/>
          </p:cNvSpPr>
          <p:nvPr>
            <p:ph type="ftr" sz="quarter" idx="11"/>
          </p:nvPr>
        </p:nvSpPr>
        <p:spPr/>
        <p:txBody>
          <a:bodyPr/>
          <a:lstStyle/>
          <a:p>
            <a:endParaRPr lang="nn-NO"/>
          </a:p>
        </p:txBody>
      </p:sp>
      <p:sp>
        <p:nvSpPr>
          <p:cNvPr id="4" name="Plassholder for lysbildenummer 3"/>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n-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6" name="Plassholder for bunntekst 5"/>
          <p:cNvSpPr>
            <a:spLocks noGrp="1"/>
          </p:cNvSpPr>
          <p:nvPr>
            <p:ph type="ftr" sz="quarter" idx="11"/>
          </p:nvPr>
        </p:nvSpPr>
        <p:spPr/>
        <p:txBody>
          <a:bodyPr/>
          <a:lstStyle/>
          <a:p>
            <a:endParaRPr lang="nn-NO"/>
          </a:p>
        </p:txBody>
      </p:sp>
      <p:sp>
        <p:nvSpPr>
          <p:cNvPr id="7" name="Plassholder for lysbildenummer 6"/>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n-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n-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EAD2773C-CF08-4ADE-AE23-36A601417BC3}" type="datetimeFigureOut">
              <a:rPr lang="nb-NO" smtClean="0"/>
              <a:pPr/>
              <a:t>31.01.2011</a:t>
            </a:fld>
            <a:endParaRPr lang="nn-NO"/>
          </a:p>
        </p:txBody>
      </p:sp>
      <p:sp>
        <p:nvSpPr>
          <p:cNvPr id="6" name="Plassholder for bunntekst 5"/>
          <p:cNvSpPr>
            <a:spLocks noGrp="1"/>
          </p:cNvSpPr>
          <p:nvPr>
            <p:ph type="ftr" sz="quarter" idx="11"/>
          </p:nvPr>
        </p:nvSpPr>
        <p:spPr/>
        <p:txBody>
          <a:bodyPr/>
          <a:lstStyle/>
          <a:p>
            <a:endParaRPr lang="nn-NO"/>
          </a:p>
        </p:txBody>
      </p:sp>
      <p:sp>
        <p:nvSpPr>
          <p:cNvPr id="7" name="Plassholder for lysbildenummer 6"/>
          <p:cNvSpPr>
            <a:spLocks noGrp="1"/>
          </p:cNvSpPr>
          <p:nvPr>
            <p:ph type="sldNum" sz="quarter" idx="12"/>
          </p:nvPr>
        </p:nvSpPr>
        <p:spPr/>
        <p:txBody>
          <a:bodyPr/>
          <a:lstStyle/>
          <a:p>
            <a:fld id="{C9B97BA5-5272-49E4-BEA2-F40CA09B4719}" type="slidenum">
              <a:rPr lang="nn-NO" smtClean="0"/>
              <a:pPr/>
              <a:t>‹#›</a:t>
            </a:fld>
            <a:endParaRPr lang="nn-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n-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n-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D2773C-CF08-4ADE-AE23-36A601417BC3}" type="datetimeFigureOut">
              <a:rPr lang="nb-NO" smtClean="0"/>
              <a:pPr/>
              <a:t>31.01.2011</a:t>
            </a:fld>
            <a:endParaRPr lang="nn-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n-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B97BA5-5272-49E4-BEA2-F40CA09B4719}" type="slidenum">
              <a:rPr lang="nn-NO" smtClean="0"/>
              <a:pPr/>
              <a:t>‹#›</a:t>
            </a:fld>
            <a:endParaRPr lang="nn-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n-NO" dirty="0" smtClean="0"/>
              <a:t>Omstillingsprosjekt</a:t>
            </a:r>
            <a:endParaRPr lang="nn-NO" dirty="0"/>
          </a:p>
        </p:txBody>
      </p:sp>
      <p:sp>
        <p:nvSpPr>
          <p:cNvPr id="3" name="Undertittel 2"/>
          <p:cNvSpPr>
            <a:spLocks noGrp="1"/>
          </p:cNvSpPr>
          <p:nvPr>
            <p:ph type="subTitle" idx="1"/>
          </p:nvPr>
        </p:nvSpPr>
        <p:spPr/>
        <p:txBody>
          <a:bodyPr/>
          <a:lstStyle/>
          <a:p>
            <a:r>
              <a:rPr lang="nn-NO" dirty="0" smtClean="0"/>
              <a:t>Organisering, mandat, </a:t>
            </a:r>
            <a:r>
              <a:rPr lang="nn-NO" dirty="0" err="1" smtClean="0"/>
              <a:t>arbeidsflyt</a:t>
            </a:r>
            <a:endParaRPr lang="nn-N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84"/>
            <a:ext cx="8229600" cy="864096"/>
          </a:xfrm>
        </p:spPr>
        <p:txBody>
          <a:bodyPr>
            <a:normAutofit/>
          </a:bodyPr>
          <a:lstStyle/>
          <a:p>
            <a:r>
              <a:rPr lang="nn-NO" sz="3600" dirty="0" smtClean="0"/>
              <a:t>Utvikling i tal årsverk</a:t>
            </a:r>
            <a:endParaRPr lang="nn-NO" sz="3600" dirty="0"/>
          </a:p>
        </p:txBody>
      </p:sp>
      <p:graphicFrame>
        <p:nvGraphicFramePr>
          <p:cNvPr id="3" name="Tabell 2"/>
          <p:cNvGraphicFramePr>
            <a:graphicFrameLocks noGrp="1"/>
          </p:cNvGraphicFramePr>
          <p:nvPr/>
        </p:nvGraphicFramePr>
        <p:xfrm>
          <a:off x="1835696" y="1196752"/>
          <a:ext cx="4911332" cy="3413760"/>
        </p:xfrm>
        <a:graphic>
          <a:graphicData uri="http://schemas.openxmlformats.org/drawingml/2006/table">
            <a:tbl>
              <a:tblPr/>
              <a:tblGrid>
                <a:gridCol w="2121405"/>
                <a:gridCol w="751047"/>
                <a:gridCol w="751047"/>
                <a:gridCol w="644295"/>
                <a:gridCol w="643538"/>
              </a:tblGrid>
              <a:tr h="180020">
                <a:tc>
                  <a:txBody>
                    <a:bodyPr/>
                    <a:lstStyle/>
                    <a:p>
                      <a:pPr algn="ctr">
                        <a:spcAft>
                          <a:spcPts val="0"/>
                        </a:spcAft>
                      </a:pPr>
                      <a:r>
                        <a:rPr lang="nn-NO" sz="1400" b="1" dirty="0">
                          <a:latin typeface="Times New Roman"/>
                          <a:ea typeface="Calibri"/>
                          <a:cs typeface="Times New Roman"/>
                        </a:rPr>
                        <a:t>Årsverk</a:t>
                      </a:r>
                      <a:endParaRPr lang="nn-NO"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nn-NO" sz="1400" b="1">
                          <a:latin typeface="Times New Roman"/>
                          <a:ea typeface="Calibri"/>
                          <a:cs typeface="Times New Roman"/>
                        </a:rPr>
                        <a:t>2006</a:t>
                      </a:r>
                      <a:endParaRPr lang="nn-NO"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nn-NO" sz="1400" b="1">
                          <a:latin typeface="Times New Roman"/>
                          <a:ea typeface="Calibri"/>
                          <a:cs typeface="Times New Roman"/>
                        </a:rPr>
                        <a:t>2007</a:t>
                      </a:r>
                      <a:endParaRPr lang="nn-NO"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nn-NO" sz="1400" b="1">
                          <a:latin typeface="Times New Roman"/>
                          <a:ea typeface="Calibri"/>
                          <a:cs typeface="Times New Roman"/>
                        </a:rPr>
                        <a:t>2008</a:t>
                      </a:r>
                      <a:endParaRPr lang="nn-NO"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nn-NO" sz="1400" b="1" dirty="0">
                          <a:latin typeface="Times New Roman"/>
                          <a:ea typeface="Calibri"/>
                          <a:cs typeface="Times New Roman"/>
                        </a:rPr>
                        <a:t>2009</a:t>
                      </a:r>
                      <a:endParaRPr lang="nn-NO"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110 Rådmannen</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11,46</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15,06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20,73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19,88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115 Reinhald</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12,70</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120 Oppvekst Borgund</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11,95</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10,33</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11,40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11,81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121Oppvekst Ljøsne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10,61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10,06</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10,40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11,33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122 Lærdalsøyri skule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27,58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30,03</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29,00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33,03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123 Lærdalsøyri barnehage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26,90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28,20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29,40</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34,70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131 Helse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10,16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10,11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11,66</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13,80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132 Sosiale tenester - NAV</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9,91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10,66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6,71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6,79</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133 Pleie og omsorg</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57,29 ?</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71,00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74,9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75,83</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141 Landbruk</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2,90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3,3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134 Barnevern</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2,75</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1,05</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151 Kultur og formidling</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8,27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7,87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7,18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8,08</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161 Teknisk forvaltning</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endParaRPr lang="nn-NO"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a:latin typeface="Times New Roman"/>
                          <a:ea typeface="Calibri"/>
                          <a:cs typeface="Times New Roman"/>
                        </a:rPr>
                        <a:t>162 Teknisk drift</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12,1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23,80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a:latin typeface="Times New Roman"/>
                          <a:ea typeface="Calibri"/>
                          <a:cs typeface="Times New Roman"/>
                        </a:rPr>
                        <a:t>27,80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dirty="0">
                          <a:latin typeface="Times New Roman"/>
                          <a:ea typeface="Calibri"/>
                          <a:cs typeface="Times New Roman"/>
                        </a:rPr>
                        <a:t>27,50</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020">
                <a:tc>
                  <a:txBody>
                    <a:bodyPr/>
                    <a:lstStyle/>
                    <a:p>
                      <a:pPr>
                        <a:spcAft>
                          <a:spcPts val="0"/>
                        </a:spcAft>
                      </a:pPr>
                      <a:r>
                        <a:rPr lang="nn-NO" sz="1400" b="1">
                          <a:latin typeface="Times New Roman"/>
                          <a:ea typeface="Calibri"/>
                          <a:cs typeface="Times New Roman"/>
                        </a:rPr>
                        <a:t>Sum</a:t>
                      </a:r>
                      <a:endParaRPr lang="nn-NO"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b="1">
                          <a:latin typeface="Times New Roman"/>
                          <a:ea typeface="Calibri"/>
                          <a:cs typeface="Times New Roman"/>
                        </a:rPr>
                        <a:t>204</a:t>
                      </a:r>
                      <a:endParaRPr lang="nn-NO"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b="1">
                          <a:latin typeface="Times New Roman"/>
                          <a:ea typeface="Calibri"/>
                          <a:cs typeface="Times New Roman"/>
                        </a:rPr>
                        <a:t>220</a:t>
                      </a:r>
                      <a:endParaRPr lang="nn-NO"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b="1">
                          <a:latin typeface="Times New Roman"/>
                          <a:ea typeface="Calibri"/>
                          <a:cs typeface="Times New Roman"/>
                        </a:rPr>
                        <a:t>237</a:t>
                      </a:r>
                      <a:endParaRPr lang="nn-NO" sz="18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nn-NO" sz="1400" b="1" dirty="0">
                          <a:latin typeface="Times New Roman"/>
                          <a:ea typeface="Calibri"/>
                          <a:cs typeface="Times New Roman"/>
                        </a:rPr>
                        <a:t>244</a:t>
                      </a:r>
                      <a:endParaRPr lang="nn-NO" sz="18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6625" name="Rectangle 1"/>
          <p:cNvSpPr>
            <a:spLocks noChangeArrowheads="1"/>
          </p:cNvSpPr>
          <p:nvPr/>
        </p:nvSpPr>
        <p:spPr bwMode="auto">
          <a:xfrm>
            <a:off x="2195736" y="4853478"/>
            <a:ext cx="4248472"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Nye stillingar 2009:</a:t>
            </a:r>
            <a:endParaRPr kumimoji="0" lang="nn-NO"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Landbrukssjef                                 0,9 årsverk  (tidlegare Aurland)</a:t>
            </a:r>
            <a:endParaRPr kumimoji="0" lang="nn-NO"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Lege/helsesjef                                 1,0 årsverk</a:t>
            </a:r>
            <a:endParaRPr kumimoji="0" lang="nn-NO"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Sakshandsamar pleie og omsorg    1,0 årsverk</a:t>
            </a:r>
            <a:endParaRPr kumimoji="0" lang="nn-NO"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Kulturbasert stadutvikling              1,0 årsverk</a:t>
            </a:r>
            <a:endParaRPr kumimoji="0" lang="nn-NO"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Juridisk rådgjevar                           0,8 årsverk</a:t>
            </a:r>
            <a:endParaRPr kumimoji="0" lang="nn-NO"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Seniortiltak                                     0,6 årsverk</a:t>
            </a:r>
            <a:endParaRPr kumimoji="0" lang="nn-NO"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Utvikling i tal tilsette</a:t>
            </a:r>
            <a:endParaRPr lang="nn-NO" dirty="0"/>
          </a:p>
        </p:txBody>
      </p:sp>
      <p:graphicFrame>
        <p:nvGraphicFramePr>
          <p:cNvPr id="3" name="Tabell 2"/>
          <p:cNvGraphicFramePr>
            <a:graphicFrameLocks noGrp="1"/>
          </p:cNvGraphicFramePr>
          <p:nvPr/>
        </p:nvGraphicFramePr>
        <p:xfrm>
          <a:off x="827584" y="1484782"/>
          <a:ext cx="6792416" cy="3750564"/>
        </p:xfrm>
        <a:graphic>
          <a:graphicData uri="http://schemas.openxmlformats.org/drawingml/2006/table">
            <a:tbl>
              <a:tblPr/>
              <a:tblGrid>
                <a:gridCol w="1945348"/>
                <a:gridCol w="933277"/>
                <a:gridCol w="830033"/>
                <a:gridCol w="828675"/>
                <a:gridCol w="725431"/>
                <a:gridCol w="828675"/>
                <a:gridCol w="700977"/>
              </a:tblGrid>
              <a:tr h="282371">
                <a:tc>
                  <a:txBody>
                    <a:bodyPr/>
                    <a:lstStyle/>
                    <a:p>
                      <a:pPr algn="ctr">
                        <a:lnSpc>
                          <a:spcPct val="115000"/>
                        </a:lnSpc>
                        <a:spcAft>
                          <a:spcPts val="0"/>
                        </a:spcAft>
                      </a:pPr>
                      <a:endParaRPr lang="nn-NO"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Tal tilsette               </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                     </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Kvinner                          </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Menn</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gn="ctr">
                        <a:lnSpc>
                          <a:spcPct val="115000"/>
                        </a:lnSpc>
                        <a:spcAft>
                          <a:spcPts val="0"/>
                        </a:spcAft>
                      </a:pPr>
                      <a:endParaRPr lang="nn-NO"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2008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2009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2008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2009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a:latin typeface="Times New Roman"/>
                          <a:ea typeface="Calibri"/>
                          <a:cs typeface="Times New Roman"/>
                        </a:rPr>
                        <a:t>2008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b="1" dirty="0">
                          <a:latin typeface="Times New Roman"/>
                          <a:ea typeface="Calibri"/>
                          <a:cs typeface="Times New Roman"/>
                        </a:rPr>
                        <a:t>2009</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110 Rådmannskontoret</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24</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14</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120 Oppvekst Borgund</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14</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5</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121 Oppvekst Ljøsne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15</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12</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122 Lærdalsøyri skule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32</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123 Lærdalsøyri barnehage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131 Helse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15</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12</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132 NAV</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133 Pleie og omsorg</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116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100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113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94</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134 Barnevern</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4</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28600" algn="l"/>
                          <a:tab pos="274955" algn="ctr"/>
                        </a:tabLst>
                      </a:pPr>
                      <a:r>
                        <a:rPr lang="nn-NO" sz="1400">
                          <a:latin typeface="Times New Roman"/>
                          <a:ea typeface="Calibri"/>
                          <a:cs typeface="Times New Roman"/>
                        </a:rPr>
                        <a:t>         2</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4</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dirty="0">
                          <a:latin typeface="Times New Roman"/>
                          <a:ea typeface="Calibri"/>
                          <a:cs typeface="Times New Roman"/>
                        </a:rPr>
                        <a:t>0</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151 Kultur og formidling</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9</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162 Teknisk drift</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36</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21</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17</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15</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14</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393">
                <a:tc>
                  <a:txBody>
                    <a:bodyPr/>
                    <a:lstStyle/>
                    <a:p>
                      <a:pPr>
                        <a:lnSpc>
                          <a:spcPct val="115000"/>
                        </a:lnSpc>
                        <a:spcAft>
                          <a:spcPts val="0"/>
                        </a:spcAft>
                      </a:pPr>
                      <a:r>
                        <a:rPr lang="nn-NO" sz="1400">
                          <a:latin typeface="Times New Roman"/>
                          <a:ea typeface="Calibri"/>
                          <a:cs typeface="Times New Roman"/>
                        </a:rPr>
                        <a:t>Lærdal kommune</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320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303*</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262</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240</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a:latin typeface="Times New Roman"/>
                          <a:ea typeface="Calibri"/>
                          <a:cs typeface="Times New Roman"/>
                        </a:rPr>
                        <a:t>58</a:t>
                      </a:r>
                      <a:endParaRPr lang="nn-NO"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nn-NO" sz="1400" dirty="0">
                          <a:latin typeface="Times New Roman"/>
                          <a:ea typeface="Calibri"/>
                          <a:cs typeface="Times New Roman"/>
                        </a:rPr>
                        <a:t>63</a:t>
                      </a:r>
                      <a:endParaRPr lang="nn-NO"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7649" name="Rectangle 1"/>
          <p:cNvSpPr>
            <a:spLocks noChangeArrowheads="1"/>
          </p:cNvSpPr>
          <p:nvPr/>
        </p:nvSpPr>
        <p:spPr bwMode="auto">
          <a:xfrm>
            <a:off x="1259632" y="5340208"/>
            <a:ext cx="640871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n-NO"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*Nedgang i tal tilsette skuldast rydding i systemet – timelønna og korte vikariat som er ute er avslutta og fjerna.</a:t>
            </a:r>
            <a:endParaRPr kumimoji="0" lang="nn-NO"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914400" y="512064"/>
            <a:ext cx="7772400" cy="684688"/>
          </a:xfrm>
        </p:spPr>
        <p:txBody>
          <a:bodyPr>
            <a:noAutofit/>
          </a:bodyPr>
          <a:lstStyle/>
          <a:p>
            <a:r>
              <a:rPr lang="nn-NO" sz="4000" dirty="0" smtClean="0"/>
              <a:t>Leiing – kva er det?</a:t>
            </a:r>
            <a:endParaRPr lang="nn-NO" sz="4000" dirty="0"/>
          </a:p>
        </p:txBody>
      </p:sp>
      <p:sp>
        <p:nvSpPr>
          <p:cNvPr id="3" name="Plassholder for innhold 2"/>
          <p:cNvSpPr>
            <a:spLocks noGrp="1"/>
          </p:cNvSpPr>
          <p:nvPr>
            <p:ph idx="1"/>
          </p:nvPr>
        </p:nvSpPr>
        <p:spPr/>
        <p:txBody>
          <a:bodyPr>
            <a:normAutofit/>
          </a:bodyPr>
          <a:lstStyle/>
          <a:p>
            <a:pPr lvl="0"/>
            <a:r>
              <a:rPr lang="nn-NO" sz="2800" dirty="0"/>
              <a:t>Å kunne </a:t>
            </a:r>
            <a:r>
              <a:rPr lang="nn-NO" sz="2800" b="1" i="1" dirty="0"/>
              <a:t>formulere</a:t>
            </a:r>
            <a:r>
              <a:rPr lang="nn-NO" sz="2800" dirty="0"/>
              <a:t> ei oppgåve</a:t>
            </a:r>
          </a:p>
          <a:p>
            <a:pPr lvl="0"/>
            <a:r>
              <a:rPr lang="nn-NO" sz="2800" dirty="0"/>
              <a:t>Å </a:t>
            </a:r>
            <a:r>
              <a:rPr lang="nn-NO" sz="2800" b="1" i="1" dirty="0"/>
              <a:t>formidle</a:t>
            </a:r>
            <a:r>
              <a:rPr lang="nn-NO" sz="2800" dirty="0"/>
              <a:t> oppgåva til andre og gjere ho forstått</a:t>
            </a:r>
          </a:p>
          <a:p>
            <a:pPr lvl="0"/>
            <a:r>
              <a:rPr lang="nn-NO" sz="2800" dirty="0"/>
              <a:t>Å syte for at oppgåva vert </a:t>
            </a:r>
            <a:r>
              <a:rPr lang="nn-NO" sz="2800" b="1" i="1" dirty="0"/>
              <a:t>akseptert</a:t>
            </a:r>
            <a:r>
              <a:rPr lang="nn-NO" sz="2800" dirty="0"/>
              <a:t>.  I forhold til å få oppgåva løyst er dette ein grunnleggande og kritisk føresetnad </a:t>
            </a:r>
          </a:p>
          <a:p>
            <a:pPr lvl="0"/>
            <a:r>
              <a:rPr lang="nn-NO" sz="2800" dirty="0"/>
              <a:t>Å sikre at det vert </a:t>
            </a:r>
            <a:r>
              <a:rPr lang="nn-NO" sz="2800" b="1" i="1" dirty="0"/>
              <a:t>jobba</a:t>
            </a:r>
            <a:r>
              <a:rPr lang="nn-NO" sz="2800" dirty="0"/>
              <a:t> med oppgåva</a:t>
            </a:r>
          </a:p>
          <a:p>
            <a:pPr lvl="0"/>
            <a:r>
              <a:rPr lang="nn-NO" sz="2800" dirty="0"/>
              <a:t>Å </a:t>
            </a:r>
            <a:r>
              <a:rPr lang="nn-NO" sz="2800" b="1" i="1" dirty="0"/>
              <a:t>kontrollere</a:t>
            </a:r>
            <a:r>
              <a:rPr lang="nn-NO" sz="2800" dirty="0"/>
              <a:t> og </a:t>
            </a:r>
            <a:r>
              <a:rPr lang="nn-NO" sz="2800" b="1" i="1" dirty="0"/>
              <a:t>evaluere</a:t>
            </a:r>
          </a:p>
          <a:p>
            <a:pPr>
              <a:buNone/>
            </a:pPr>
            <a:endParaRPr lang="nn-NO"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p:nvPr>
        </p:nvSpPr>
        <p:spPr>
          <a:xfrm>
            <a:off x="457200" y="274638"/>
            <a:ext cx="8229600" cy="778098"/>
          </a:xfrm>
        </p:spPr>
        <p:txBody>
          <a:bodyPr>
            <a:noAutofit/>
          </a:bodyPr>
          <a:lstStyle/>
          <a:p>
            <a:r>
              <a:rPr lang="nn-NO" sz="3600" dirty="0" smtClean="0"/>
              <a:t>Tilpassing til reduserte økonomiske rammer</a:t>
            </a:r>
            <a:endParaRPr lang="nn-NO" sz="3600" dirty="0"/>
          </a:p>
        </p:txBody>
      </p:sp>
      <p:sp>
        <p:nvSpPr>
          <p:cNvPr id="4" name="Plassholder for innhold 3"/>
          <p:cNvSpPr>
            <a:spLocks noGrp="1"/>
          </p:cNvSpPr>
          <p:nvPr>
            <p:ph idx="1"/>
          </p:nvPr>
        </p:nvSpPr>
        <p:spPr>
          <a:xfrm>
            <a:off x="457200" y="1451917"/>
            <a:ext cx="8229600" cy="5001419"/>
          </a:xfrm>
        </p:spPr>
        <p:txBody>
          <a:bodyPr>
            <a:noAutofit/>
          </a:bodyPr>
          <a:lstStyle/>
          <a:p>
            <a:r>
              <a:rPr lang="nn-NO" sz="2400" dirty="0" smtClean="0"/>
              <a:t>Generelt krav om å tilpasse tenesteproduksjonen til reduserte økonomiske rammer </a:t>
            </a:r>
          </a:p>
          <a:p>
            <a:r>
              <a:rPr lang="nn-NO" sz="2400" dirty="0" smtClean="0"/>
              <a:t>Naudsynt for å få god økonomisk driftsstode </a:t>
            </a:r>
          </a:p>
          <a:p>
            <a:r>
              <a:rPr lang="nn-NO" sz="2400" dirty="0" smtClean="0"/>
              <a:t>Framlegg om reduksjon på 9 mill over 5 år</a:t>
            </a:r>
          </a:p>
          <a:p>
            <a:r>
              <a:rPr lang="nn-NO" sz="2400" dirty="0" smtClean="0"/>
              <a:t>Særskild bestilling frå politikken på skule </a:t>
            </a:r>
          </a:p>
          <a:p>
            <a:r>
              <a:rPr lang="nn-NO" sz="2400" dirty="0" smtClean="0"/>
              <a:t>Utgangspunkt</a:t>
            </a:r>
          </a:p>
          <a:p>
            <a:pPr lvl="1"/>
            <a:r>
              <a:rPr lang="nn-NO" sz="2000" dirty="0" smtClean="0"/>
              <a:t>Kommunen og skulen si primæroppgåve er å levere best muleg undervisningstenester til elevane</a:t>
            </a:r>
          </a:p>
          <a:p>
            <a:pPr lvl="1"/>
            <a:r>
              <a:rPr lang="nn-NO" sz="2000" dirty="0" smtClean="0"/>
              <a:t>Fokus på innhaldet og resultata når elevane går ut </a:t>
            </a:r>
          </a:p>
          <a:p>
            <a:r>
              <a:rPr lang="nn-NO" sz="2400" dirty="0" smtClean="0"/>
              <a:t>Kva veit me om utvikling i behov – elevtal fram til 2015</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l 7"/>
          <p:cNvGraphicFramePr>
            <a:graphicFrameLocks noGrp="1"/>
          </p:cNvGraphicFramePr>
          <p:nvPr/>
        </p:nvGraphicFramePr>
        <p:xfrm>
          <a:off x="467544" y="1744588"/>
          <a:ext cx="2603500" cy="2476500"/>
        </p:xfrm>
        <a:graphic>
          <a:graphicData uri="http://schemas.openxmlformats.org/drawingml/2006/table">
            <a:tbl>
              <a:tblPr/>
              <a:tblGrid>
                <a:gridCol w="571500"/>
                <a:gridCol w="508000"/>
                <a:gridCol w="508000"/>
                <a:gridCol w="508000"/>
                <a:gridCol w="508000"/>
              </a:tblGrid>
              <a:tr h="190500">
                <a:tc>
                  <a:txBody>
                    <a:bodyPr/>
                    <a:lstStyle/>
                    <a:p>
                      <a:pPr algn="l" fontAlgn="b"/>
                      <a:r>
                        <a:rPr lang="nn-NO" sz="10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nn-NO" sz="1000" b="1" i="0" u="none" strike="noStrike">
                          <a:solidFill>
                            <a:srgbClr val="000000"/>
                          </a:solidFill>
                          <a:latin typeface="Calibri"/>
                        </a:rPr>
                        <a:t>Elevar Lærdalsøyri skule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nn-NO"/>
                    </a:p>
                  </a:txBody>
                  <a:tcPr/>
                </a:tc>
                <a:tc hMerge="1">
                  <a:txBody>
                    <a:bodyPr/>
                    <a:lstStyle/>
                    <a:p>
                      <a:endParaRPr lang="nn-NO"/>
                    </a:p>
                  </a:txBody>
                  <a:tcPr/>
                </a:tc>
                <a:tc hMerge="1">
                  <a:txBody>
                    <a:bodyPr/>
                    <a:lstStyle/>
                    <a:p>
                      <a:endParaRPr lang="nn-NO"/>
                    </a:p>
                  </a:txBody>
                  <a:tcPr/>
                </a:tc>
              </a:tr>
              <a:tr h="190500">
                <a:tc>
                  <a:txBody>
                    <a:bodyPr/>
                    <a:lstStyle/>
                    <a:p>
                      <a:pPr algn="l" fontAlgn="t"/>
                      <a:r>
                        <a:rPr lang="nn-NO" sz="1000" b="1" i="0" u="none" strike="noStrike">
                          <a:solidFill>
                            <a:srgbClr val="000000"/>
                          </a:solidFill>
                          <a:latin typeface="Times New Roman"/>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2011/12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2012/13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2013/14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1.klasse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2.klasse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3.klasse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4.klasse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5.klasse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6.klasse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7.klasse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8.klasse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dirty="0">
                          <a:solidFill>
                            <a:srgbClr val="000000"/>
                          </a:solidFill>
                          <a:latin typeface="Times New Roman"/>
                        </a:rPr>
                        <a:t>37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t"/>
                      <a:r>
                        <a:rPr lang="nn-NO" sz="1000" b="0" i="0" u="none" strike="noStrike">
                          <a:solidFill>
                            <a:srgbClr val="000000"/>
                          </a:solidFill>
                          <a:latin typeface="Times New Roman"/>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9.klasse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dirty="0">
                          <a:solidFill>
                            <a:srgbClr val="000000"/>
                          </a:solidFill>
                          <a:latin typeface="Times New Roman"/>
                        </a:rPr>
                        <a:t>37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t"/>
                      <a:r>
                        <a:rPr lang="nn-NO" sz="1000" b="0" i="0" u="none" strike="noStrike">
                          <a:solidFill>
                            <a:srgbClr val="000000"/>
                          </a:solidFill>
                          <a:latin typeface="Times New Roman"/>
                        </a:rPr>
                        <a:t>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10.klasse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dirty="0">
                          <a:solidFill>
                            <a:srgbClr val="000000"/>
                          </a:solidFill>
                          <a:latin typeface="Times New Roman"/>
                        </a:rPr>
                        <a:t>37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r>
              <a:tr h="190500">
                <a:tc>
                  <a:txBody>
                    <a:bodyPr/>
                    <a:lstStyle/>
                    <a:p>
                      <a:pPr algn="l" fontAlgn="t"/>
                      <a:r>
                        <a:rPr lang="nn-NO" sz="1000" b="1" i="0" u="none" strike="noStrike">
                          <a:solidFill>
                            <a:srgbClr val="000000"/>
                          </a:solidFill>
                          <a:latin typeface="Times New Roman"/>
                        </a:rPr>
                        <a:t>Totalt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208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206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191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dirty="0">
                          <a:solidFill>
                            <a:srgbClr val="000000"/>
                          </a:solidFill>
                          <a:latin typeface="Times New Roman"/>
                        </a:rPr>
                        <a:t>186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9" name="Tabell 8"/>
          <p:cNvGraphicFramePr>
            <a:graphicFrameLocks noGrp="1"/>
          </p:cNvGraphicFramePr>
          <p:nvPr/>
        </p:nvGraphicFramePr>
        <p:xfrm>
          <a:off x="3275856" y="1744588"/>
          <a:ext cx="2540000" cy="1905000"/>
        </p:xfrm>
        <a:graphic>
          <a:graphicData uri="http://schemas.openxmlformats.org/drawingml/2006/table">
            <a:tbl>
              <a:tblPr/>
              <a:tblGrid>
                <a:gridCol w="508000"/>
                <a:gridCol w="508000"/>
                <a:gridCol w="508000"/>
                <a:gridCol w="508000"/>
                <a:gridCol w="508000"/>
              </a:tblGrid>
              <a:tr h="190500">
                <a:tc>
                  <a:txBody>
                    <a:bodyPr/>
                    <a:lstStyle/>
                    <a:p>
                      <a:pPr algn="l" fontAlgn="b"/>
                      <a:r>
                        <a:rPr lang="nn-NO" sz="10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nn-NO" sz="1000" b="1" i="0" u="none" strike="noStrike">
                          <a:solidFill>
                            <a:srgbClr val="000000"/>
                          </a:solidFill>
                          <a:latin typeface="Calibri"/>
                        </a:rPr>
                        <a:t>Elevar Ljøsne skule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nn-NO"/>
                    </a:p>
                  </a:txBody>
                  <a:tcPr/>
                </a:tc>
                <a:tc hMerge="1">
                  <a:txBody>
                    <a:bodyPr/>
                    <a:lstStyle/>
                    <a:p>
                      <a:endParaRPr lang="nn-NO"/>
                    </a:p>
                  </a:txBody>
                  <a:tcPr/>
                </a:tc>
                <a:tc hMerge="1">
                  <a:txBody>
                    <a:bodyPr/>
                    <a:lstStyle/>
                    <a:p>
                      <a:endParaRPr lang="nn-NO"/>
                    </a:p>
                  </a:txBody>
                  <a:tcPr/>
                </a:tc>
              </a:tr>
              <a:tr h="190500">
                <a:tc>
                  <a:txBody>
                    <a:bodyPr/>
                    <a:lstStyle/>
                    <a:p>
                      <a:pPr algn="l" fontAlgn="t"/>
                      <a:r>
                        <a:rPr lang="nn-NO" sz="1000" b="1" i="0" u="none" strike="noStrike">
                          <a:solidFill>
                            <a:srgbClr val="000000"/>
                          </a:solidFill>
                          <a:latin typeface="Times New Roman"/>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2011/12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2012/13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2013/14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1.klasse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2.klasse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3.klasse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4.klasse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5.klasse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6.klasse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7.klasse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Totalt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53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55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dirty="0">
                          <a:solidFill>
                            <a:srgbClr val="000000"/>
                          </a:solidFill>
                          <a:latin typeface="Times New Roman"/>
                        </a:rPr>
                        <a:t>53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0" name="Tabell 9"/>
          <p:cNvGraphicFramePr>
            <a:graphicFrameLocks noGrp="1"/>
          </p:cNvGraphicFramePr>
          <p:nvPr/>
        </p:nvGraphicFramePr>
        <p:xfrm>
          <a:off x="6012160" y="1744588"/>
          <a:ext cx="2603500" cy="2476500"/>
        </p:xfrm>
        <a:graphic>
          <a:graphicData uri="http://schemas.openxmlformats.org/drawingml/2006/table">
            <a:tbl>
              <a:tblPr/>
              <a:tblGrid>
                <a:gridCol w="571500"/>
                <a:gridCol w="508000"/>
                <a:gridCol w="508000"/>
                <a:gridCol w="508000"/>
                <a:gridCol w="508000"/>
              </a:tblGrid>
              <a:tr h="190500">
                <a:tc>
                  <a:txBody>
                    <a:bodyPr/>
                    <a:lstStyle/>
                    <a:p>
                      <a:pPr algn="l" fontAlgn="b"/>
                      <a:r>
                        <a:rPr lang="nn-NO" sz="10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nn-NO" sz="1000" b="1" i="0" u="none" strike="noStrike">
                          <a:solidFill>
                            <a:srgbClr val="000000"/>
                          </a:solidFill>
                          <a:latin typeface="Calibri"/>
                        </a:rPr>
                        <a:t>Elevar Borgund skule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nn-NO"/>
                    </a:p>
                  </a:txBody>
                  <a:tcPr/>
                </a:tc>
                <a:tc hMerge="1">
                  <a:txBody>
                    <a:bodyPr/>
                    <a:lstStyle/>
                    <a:p>
                      <a:endParaRPr lang="nn-NO"/>
                    </a:p>
                  </a:txBody>
                  <a:tcPr/>
                </a:tc>
                <a:tc hMerge="1">
                  <a:txBody>
                    <a:bodyPr/>
                    <a:lstStyle/>
                    <a:p>
                      <a:endParaRPr lang="nn-NO"/>
                    </a:p>
                  </a:txBody>
                  <a:tcPr/>
                </a:tc>
              </a:tr>
              <a:tr h="190500">
                <a:tc>
                  <a:txBody>
                    <a:bodyPr/>
                    <a:lstStyle/>
                    <a:p>
                      <a:pPr algn="l" fontAlgn="t"/>
                      <a:r>
                        <a:rPr lang="nn-NO" sz="1000" b="1" i="0" u="none" strike="noStrike">
                          <a:solidFill>
                            <a:srgbClr val="000000"/>
                          </a:solidFill>
                          <a:latin typeface="Times New Roman"/>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2011/12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2012/13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2013/14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1.klasse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2.klasse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3.klasse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4.klasse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5.klasse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6.klasse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7.klasse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8.klasse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9.klasse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10.klasse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Totalt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24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26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dirty="0">
                          <a:solidFill>
                            <a:srgbClr val="000000"/>
                          </a:solidFill>
                          <a:latin typeface="Times New Roman"/>
                        </a:rPr>
                        <a:t>28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 name="Tittel 10"/>
          <p:cNvSpPr>
            <a:spLocks noGrp="1"/>
          </p:cNvSpPr>
          <p:nvPr>
            <p:ph type="title"/>
          </p:nvPr>
        </p:nvSpPr>
        <p:spPr/>
        <p:txBody>
          <a:bodyPr/>
          <a:lstStyle/>
          <a:p>
            <a:r>
              <a:rPr lang="nn-NO" dirty="0" smtClean="0"/>
              <a:t>Utvikling i elevtal ved skulane</a:t>
            </a:r>
            <a:endParaRPr lang="nn-NO" dirty="0"/>
          </a:p>
        </p:txBody>
      </p:sp>
      <p:graphicFrame>
        <p:nvGraphicFramePr>
          <p:cNvPr id="12" name="Tabell 11"/>
          <p:cNvGraphicFramePr>
            <a:graphicFrameLocks noGrp="1"/>
          </p:cNvGraphicFramePr>
          <p:nvPr/>
        </p:nvGraphicFramePr>
        <p:xfrm>
          <a:off x="3275856" y="4077072"/>
          <a:ext cx="2628900" cy="2476500"/>
        </p:xfrm>
        <a:graphic>
          <a:graphicData uri="http://schemas.openxmlformats.org/drawingml/2006/table">
            <a:tbl>
              <a:tblPr/>
              <a:tblGrid>
                <a:gridCol w="571500"/>
                <a:gridCol w="533400"/>
                <a:gridCol w="508000"/>
                <a:gridCol w="508000"/>
                <a:gridCol w="508000"/>
              </a:tblGrid>
              <a:tr h="190500">
                <a:tc>
                  <a:txBody>
                    <a:bodyPr/>
                    <a:lstStyle/>
                    <a:p>
                      <a:pPr algn="l" fontAlgn="b"/>
                      <a:r>
                        <a:rPr lang="nn-NO" sz="10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nn-NO" sz="1000" b="1" i="0" u="none" strike="noStrike">
                          <a:solidFill>
                            <a:srgbClr val="000000"/>
                          </a:solidFill>
                          <a:latin typeface="Calibri"/>
                        </a:rPr>
                        <a:t>Elevar skulane i Lærdal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nn-NO"/>
                    </a:p>
                  </a:txBody>
                  <a:tcPr/>
                </a:tc>
                <a:tc hMerge="1">
                  <a:txBody>
                    <a:bodyPr/>
                    <a:lstStyle/>
                    <a:p>
                      <a:endParaRPr lang="nn-NO"/>
                    </a:p>
                  </a:txBody>
                  <a:tcPr/>
                </a:tc>
                <a:tc hMerge="1">
                  <a:txBody>
                    <a:bodyPr/>
                    <a:lstStyle/>
                    <a:p>
                      <a:endParaRPr lang="nn-NO"/>
                    </a:p>
                  </a:txBody>
                  <a:tcPr/>
                </a:tc>
              </a:tr>
              <a:tr h="190500">
                <a:tc>
                  <a:txBody>
                    <a:bodyPr/>
                    <a:lstStyle/>
                    <a:p>
                      <a:pPr algn="l" fontAlgn="t"/>
                      <a:r>
                        <a:rPr lang="nn-NO" sz="1000" b="1" i="0" u="none" strike="noStrike">
                          <a:solidFill>
                            <a:srgbClr val="000000"/>
                          </a:solidFill>
                          <a:latin typeface="Times New Roman"/>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2010/11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2011/12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2012/13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nn-NO" sz="1000" b="1" i="0" u="none" strike="noStrike">
                          <a:solidFill>
                            <a:srgbClr val="000000"/>
                          </a:solidFill>
                          <a:latin typeface="Times New Roman"/>
                        </a:rPr>
                        <a:t>2013/14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1.klasse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2.klasse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3.klasse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4.klasse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5.klasse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6.klasse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7.klasse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8.klasse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9.klasse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10.klasse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0" i="0" u="none" strike="noStrike">
                          <a:solidFill>
                            <a:srgbClr val="000000"/>
                          </a:solidFill>
                          <a:latin typeface="Times New Roman"/>
                        </a:rPr>
                        <a:t>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t"/>
                      <a:r>
                        <a:rPr lang="nn-NO" sz="1000" b="1" i="0" u="none" strike="noStrike">
                          <a:solidFill>
                            <a:srgbClr val="000000"/>
                          </a:solidFill>
                          <a:latin typeface="Times New Roman"/>
                        </a:rPr>
                        <a:t>Totalt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341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330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a:solidFill>
                            <a:srgbClr val="000000"/>
                          </a:solidFill>
                          <a:latin typeface="Times New Roman"/>
                        </a:rPr>
                        <a:t>327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nn-NO" sz="1000" b="1" i="0" u="none" strike="noStrike" dirty="0">
                          <a:solidFill>
                            <a:srgbClr val="000000"/>
                          </a:solidFill>
                          <a:latin typeface="Times New Roman"/>
                        </a:rPr>
                        <a:t>320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nn-NO" sz="3200" dirty="0" smtClean="0"/>
              <a:t>Skulen – tilpassing til reduserte økonomiske rammer</a:t>
            </a:r>
            <a:endParaRPr lang="nn-NO" sz="3200" dirty="0"/>
          </a:p>
        </p:txBody>
      </p:sp>
      <p:sp>
        <p:nvSpPr>
          <p:cNvPr id="3" name="Plassholder for innhold 2"/>
          <p:cNvSpPr>
            <a:spLocks noGrp="1"/>
          </p:cNvSpPr>
          <p:nvPr>
            <p:ph idx="1"/>
          </p:nvPr>
        </p:nvSpPr>
        <p:spPr/>
        <p:txBody>
          <a:bodyPr>
            <a:normAutofit fontScale="55000" lnSpcReduction="20000"/>
          </a:bodyPr>
          <a:lstStyle/>
          <a:p>
            <a:r>
              <a:rPr lang="nn-NO" dirty="0" smtClean="0"/>
              <a:t>Rådmannen levere eit best muleg grunnlag for avgjerder</a:t>
            </a:r>
          </a:p>
          <a:p>
            <a:r>
              <a:rPr lang="nn-NO" dirty="0" smtClean="0"/>
              <a:t>Oppdraget er å få fram alternative måtar å levere undervinsinga på innafor reduserte økonomiske rammer</a:t>
            </a:r>
          </a:p>
          <a:p>
            <a:pPr lvl="1"/>
            <a:r>
              <a:rPr lang="nn-NO" dirty="0" smtClean="0"/>
              <a:t>Struktur som i dag med reduserte rammer </a:t>
            </a:r>
          </a:p>
          <a:p>
            <a:pPr lvl="1"/>
            <a:r>
              <a:rPr lang="nn-NO" dirty="0" smtClean="0"/>
              <a:t>Endra organisering og eller struktur</a:t>
            </a:r>
          </a:p>
          <a:p>
            <a:pPr lvl="2"/>
            <a:r>
              <a:rPr lang="nn-NO" dirty="0" smtClean="0"/>
              <a:t>3 – skular – endra administrasjon?</a:t>
            </a:r>
          </a:p>
          <a:p>
            <a:pPr lvl="2"/>
            <a:r>
              <a:rPr lang="nn-NO" dirty="0" smtClean="0"/>
              <a:t>3 – skular – endra administrasjon og samling ungdomsskule?</a:t>
            </a:r>
          </a:p>
          <a:p>
            <a:pPr lvl="2"/>
            <a:r>
              <a:rPr lang="nn-NO" dirty="0" smtClean="0"/>
              <a:t>2 – skular?</a:t>
            </a:r>
          </a:p>
          <a:p>
            <a:r>
              <a:rPr lang="nn-NO" dirty="0" smtClean="0"/>
              <a:t>Få fram konsekvensar av dei ulike alternativa</a:t>
            </a:r>
          </a:p>
          <a:p>
            <a:pPr lvl="1"/>
            <a:r>
              <a:rPr lang="nn-NO" dirty="0" smtClean="0"/>
              <a:t>Vår evne til å levere best muleg undervisning til elevane i Lærdal </a:t>
            </a:r>
          </a:p>
          <a:p>
            <a:pPr lvl="1"/>
            <a:r>
              <a:rPr lang="nn-NO" dirty="0" smtClean="0"/>
              <a:t>Elevar, elevar med særskilde behov, deira samla læringsmiljø, klassestorleik</a:t>
            </a:r>
          </a:p>
          <a:p>
            <a:pPr lvl="1"/>
            <a:r>
              <a:rPr lang="nn-NO" dirty="0" smtClean="0"/>
              <a:t>Personale, kompetanse, fagmiljø, det samla lærings </a:t>
            </a:r>
            <a:r>
              <a:rPr lang="nn-NO" dirty="0" err="1" smtClean="0"/>
              <a:t>-og</a:t>
            </a:r>
            <a:r>
              <a:rPr lang="nn-NO" dirty="0" smtClean="0"/>
              <a:t> undervisningsmiljøet</a:t>
            </a:r>
          </a:p>
          <a:p>
            <a:pPr lvl="1"/>
            <a:r>
              <a:rPr lang="nn-NO" dirty="0" smtClean="0"/>
              <a:t>Administrasjon</a:t>
            </a:r>
          </a:p>
          <a:p>
            <a:pPr lvl="1"/>
            <a:r>
              <a:rPr lang="nn-NO" dirty="0" smtClean="0"/>
              <a:t>Skyss  - kostnader, kor mange skal skyssast, når og kvar knytt til ulike alternativ</a:t>
            </a:r>
          </a:p>
          <a:p>
            <a:pPr lvl="1"/>
            <a:r>
              <a:rPr lang="nn-NO" dirty="0" smtClean="0"/>
              <a:t>Plass, kvalitet på lokale, alternativ bruk </a:t>
            </a:r>
          </a:p>
          <a:p>
            <a:r>
              <a:rPr lang="nn-NO" dirty="0" smtClean="0"/>
              <a:t>Politikken – ta avgjerdene på bakgrunn av sakstilfang produsert av administrasjonen</a:t>
            </a:r>
          </a:p>
          <a:p>
            <a:r>
              <a:rPr lang="nn-NO" dirty="0" smtClean="0"/>
              <a:t>Rådmannen – gjennomføre vedtaket som vert gjort av politikken</a:t>
            </a:r>
          </a:p>
          <a:p>
            <a:endParaRPr lang="nn-NO"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39552" y="116632"/>
            <a:ext cx="8229600" cy="706090"/>
          </a:xfrm>
        </p:spPr>
        <p:txBody>
          <a:bodyPr>
            <a:normAutofit/>
          </a:bodyPr>
          <a:lstStyle/>
          <a:p>
            <a:r>
              <a:rPr lang="nn-NO" sz="2800" dirty="0" smtClean="0"/>
              <a:t>Organisasjonskart Lærdal kommune</a:t>
            </a:r>
            <a:endParaRPr lang="nn-NO" sz="2800" dirty="0"/>
          </a:p>
        </p:txBody>
      </p:sp>
      <p:graphicFrame>
        <p:nvGraphicFramePr>
          <p:cNvPr id="3" name="Diagram 2"/>
          <p:cNvGraphicFramePr/>
          <p:nvPr/>
        </p:nvGraphicFramePr>
        <p:xfrm>
          <a:off x="611560" y="1340768"/>
          <a:ext cx="777686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kstSylinder 4"/>
          <p:cNvSpPr txBox="1"/>
          <p:nvPr/>
        </p:nvSpPr>
        <p:spPr>
          <a:xfrm>
            <a:off x="1979712" y="1303600"/>
            <a:ext cx="4824536" cy="1477328"/>
          </a:xfrm>
          <a:prstGeom prst="rect">
            <a:avLst/>
          </a:prstGeom>
          <a:noFill/>
          <a:ln w="25400">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prstDash val="sysDash"/>
          </a:ln>
        </p:spPr>
        <p:txBody>
          <a:bodyPr wrap="square" rtlCol="0">
            <a:spAutoFit/>
          </a:bodyPr>
          <a:lstStyle/>
          <a:p>
            <a:r>
              <a:rPr lang="nn-NO" dirty="0" smtClean="0"/>
              <a:t>Leiargruppa</a:t>
            </a:r>
          </a:p>
          <a:p>
            <a:endParaRPr lang="nn-NO" dirty="0" smtClean="0"/>
          </a:p>
          <a:p>
            <a:endParaRPr lang="nn-NO" dirty="0" smtClean="0"/>
          </a:p>
          <a:p>
            <a:endParaRPr lang="nn-NO" dirty="0" smtClean="0"/>
          </a:p>
          <a:p>
            <a:endParaRPr lang="nn-NO"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tel 27"/>
          <p:cNvSpPr>
            <a:spLocks noGrp="1"/>
          </p:cNvSpPr>
          <p:nvPr>
            <p:ph type="title"/>
          </p:nvPr>
        </p:nvSpPr>
        <p:spPr>
          <a:xfrm>
            <a:off x="683568" y="260648"/>
            <a:ext cx="8229600" cy="936104"/>
          </a:xfrm>
        </p:spPr>
        <p:txBody>
          <a:bodyPr/>
          <a:lstStyle/>
          <a:p>
            <a:r>
              <a:rPr lang="nn-NO" dirty="0" smtClean="0"/>
              <a:t>Organisering</a:t>
            </a:r>
            <a:endParaRPr lang="nn-NO" dirty="0"/>
          </a:p>
        </p:txBody>
      </p:sp>
      <p:graphicFrame>
        <p:nvGraphicFramePr>
          <p:cNvPr id="4" name="Plassholder for innhold 3"/>
          <p:cNvGraphicFramePr>
            <a:graphicFrameLocks noGrp="1"/>
          </p:cNvGraphicFramePr>
          <p:nvPr>
            <p:ph idx="4294967295"/>
          </p:nvPr>
        </p:nvGraphicFramePr>
        <p:xfrm>
          <a:off x="277688" y="1092026"/>
          <a:ext cx="8229600" cy="5721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Pil ned 4"/>
          <p:cNvSpPr/>
          <p:nvPr/>
        </p:nvSpPr>
        <p:spPr>
          <a:xfrm>
            <a:off x="2041376" y="2027981"/>
            <a:ext cx="45719"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sp>
        <p:nvSpPr>
          <p:cNvPr id="6" name="Pil ned 5"/>
          <p:cNvSpPr/>
          <p:nvPr/>
        </p:nvSpPr>
        <p:spPr>
          <a:xfrm>
            <a:off x="2051720" y="3284984"/>
            <a:ext cx="45719"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cxnSp>
        <p:nvCxnSpPr>
          <p:cNvPr id="12" name="Rett pil 11"/>
          <p:cNvCxnSpPr/>
          <p:nvPr/>
        </p:nvCxnSpPr>
        <p:spPr>
          <a:xfrm rot="16200000" flipH="1">
            <a:off x="5436096" y="4725144"/>
            <a:ext cx="1296144"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Rett pil 12"/>
          <p:cNvCxnSpPr/>
          <p:nvPr/>
        </p:nvCxnSpPr>
        <p:spPr>
          <a:xfrm>
            <a:off x="5436096" y="4725144"/>
            <a:ext cx="129614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Rett pil 15"/>
          <p:cNvCxnSpPr/>
          <p:nvPr/>
        </p:nvCxnSpPr>
        <p:spPr>
          <a:xfrm flipV="1">
            <a:off x="5436096" y="4581128"/>
            <a:ext cx="1368152" cy="1440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Rett pil 18"/>
          <p:cNvCxnSpPr/>
          <p:nvPr/>
        </p:nvCxnSpPr>
        <p:spPr>
          <a:xfrm flipV="1">
            <a:off x="5436096" y="3933056"/>
            <a:ext cx="1368152" cy="7920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Rett pil 21"/>
          <p:cNvCxnSpPr/>
          <p:nvPr/>
        </p:nvCxnSpPr>
        <p:spPr>
          <a:xfrm rot="5400000" flipH="1" flipV="1">
            <a:off x="5328084" y="3248981"/>
            <a:ext cx="1584177"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Rett pil 24"/>
          <p:cNvCxnSpPr/>
          <p:nvPr/>
        </p:nvCxnSpPr>
        <p:spPr>
          <a:xfrm rot="5400000" flipH="1" flipV="1">
            <a:off x="4896036" y="2816932"/>
            <a:ext cx="2448272" cy="13681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Sylinder 7"/>
          <p:cNvSpPr txBox="1"/>
          <p:nvPr/>
        </p:nvSpPr>
        <p:spPr>
          <a:xfrm>
            <a:off x="2474648" y="2714620"/>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sp>
        <p:nvSpPr>
          <p:cNvPr id="14" name="TekstSylinder 13"/>
          <p:cNvSpPr txBox="1"/>
          <p:nvPr/>
        </p:nvSpPr>
        <p:spPr>
          <a:xfrm>
            <a:off x="1407638" y="3500438"/>
            <a:ext cx="500066" cy="369332"/>
          </a:xfrm>
          <a:prstGeom prst="rect">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TL</a:t>
            </a:r>
            <a:endParaRPr lang="nn-NO" dirty="0"/>
          </a:p>
        </p:txBody>
      </p:sp>
      <p:sp>
        <p:nvSpPr>
          <p:cNvPr id="16" name="TekstSylinder 15"/>
          <p:cNvSpPr txBox="1"/>
          <p:nvPr/>
        </p:nvSpPr>
        <p:spPr>
          <a:xfrm>
            <a:off x="2474648" y="3286124"/>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sp>
        <p:nvSpPr>
          <p:cNvPr id="17" name="TekstSylinder 16"/>
          <p:cNvSpPr txBox="1"/>
          <p:nvPr/>
        </p:nvSpPr>
        <p:spPr>
          <a:xfrm>
            <a:off x="2474648" y="3786190"/>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sp>
        <p:nvSpPr>
          <p:cNvPr id="18" name="TekstSylinder 17"/>
          <p:cNvSpPr txBox="1"/>
          <p:nvPr/>
        </p:nvSpPr>
        <p:spPr>
          <a:xfrm>
            <a:off x="2474648" y="4286256"/>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cxnSp>
        <p:nvCxnSpPr>
          <p:cNvPr id="26" name="Rett pil 25"/>
          <p:cNvCxnSpPr/>
          <p:nvPr/>
        </p:nvCxnSpPr>
        <p:spPr>
          <a:xfrm flipV="1">
            <a:off x="2188896" y="3071810"/>
            <a:ext cx="285752" cy="613294"/>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27" name="Rett pil 26"/>
          <p:cNvCxnSpPr>
            <a:endCxn id="16" idx="1"/>
          </p:cNvCxnSpPr>
          <p:nvPr/>
        </p:nvCxnSpPr>
        <p:spPr>
          <a:xfrm flipV="1">
            <a:off x="2188896" y="3470790"/>
            <a:ext cx="285752" cy="214314"/>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28" name="Rett pil 27"/>
          <p:cNvCxnSpPr>
            <a:endCxn id="17" idx="1"/>
          </p:cNvCxnSpPr>
          <p:nvPr/>
        </p:nvCxnSpPr>
        <p:spPr>
          <a:xfrm>
            <a:off x="2188896" y="3685104"/>
            <a:ext cx="285752" cy="285752"/>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29" name="Rett pil 28"/>
          <p:cNvCxnSpPr/>
          <p:nvPr/>
        </p:nvCxnSpPr>
        <p:spPr>
          <a:xfrm>
            <a:off x="2188896" y="3685104"/>
            <a:ext cx="285752" cy="601152"/>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52" name="Rett pil 51"/>
          <p:cNvCxnSpPr>
            <a:stCxn id="8" idx="3"/>
          </p:cNvCxnSpPr>
          <p:nvPr/>
        </p:nvCxnSpPr>
        <p:spPr>
          <a:xfrm>
            <a:off x="2974714" y="2899286"/>
            <a:ext cx="571504" cy="785818"/>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54" name="Rett pil 53"/>
          <p:cNvCxnSpPr>
            <a:stCxn id="16" idx="3"/>
          </p:cNvCxnSpPr>
          <p:nvPr/>
        </p:nvCxnSpPr>
        <p:spPr>
          <a:xfrm>
            <a:off x="2974714" y="3470790"/>
            <a:ext cx="571504" cy="214314"/>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56" name="Rett pil 55"/>
          <p:cNvCxnSpPr>
            <a:stCxn id="17" idx="3"/>
          </p:cNvCxnSpPr>
          <p:nvPr/>
        </p:nvCxnSpPr>
        <p:spPr>
          <a:xfrm flipV="1">
            <a:off x="2974714" y="3685104"/>
            <a:ext cx="571504" cy="285752"/>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60" name="Rett pil 59"/>
          <p:cNvCxnSpPr>
            <a:stCxn id="18" idx="3"/>
          </p:cNvCxnSpPr>
          <p:nvPr/>
        </p:nvCxnSpPr>
        <p:spPr>
          <a:xfrm flipV="1">
            <a:off x="2974714" y="3685104"/>
            <a:ext cx="571504" cy="785818"/>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
        <p:nvSpPr>
          <p:cNvPr id="61" name="TekstSylinder 60"/>
          <p:cNvSpPr txBox="1"/>
          <p:nvPr/>
        </p:nvSpPr>
        <p:spPr>
          <a:xfrm>
            <a:off x="4403474" y="2714620"/>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sp>
        <p:nvSpPr>
          <p:cNvPr id="62" name="TekstSylinder 61"/>
          <p:cNvSpPr txBox="1"/>
          <p:nvPr/>
        </p:nvSpPr>
        <p:spPr>
          <a:xfrm>
            <a:off x="3617656" y="3500438"/>
            <a:ext cx="500066" cy="369332"/>
          </a:xfrm>
          <a:prstGeom prst="rect">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TL</a:t>
            </a:r>
            <a:endParaRPr lang="nn-NO" dirty="0"/>
          </a:p>
        </p:txBody>
      </p:sp>
      <p:sp>
        <p:nvSpPr>
          <p:cNvPr id="63" name="TekstSylinder 62"/>
          <p:cNvSpPr txBox="1"/>
          <p:nvPr/>
        </p:nvSpPr>
        <p:spPr>
          <a:xfrm>
            <a:off x="4403474" y="3286124"/>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sp>
        <p:nvSpPr>
          <p:cNvPr id="64" name="TekstSylinder 63"/>
          <p:cNvSpPr txBox="1"/>
          <p:nvPr/>
        </p:nvSpPr>
        <p:spPr>
          <a:xfrm>
            <a:off x="4403474" y="3786190"/>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cxnSp>
        <p:nvCxnSpPr>
          <p:cNvPr id="66" name="Rett pil 65"/>
          <p:cNvCxnSpPr>
            <a:stCxn id="62" idx="3"/>
          </p:cNvCxnSpPr>
          <p:nvPr/>
        </p:nvCxnSpPr>
        <p:spPr>
          <a:xfrm flipV="1">
            <a:off x="4117722" y="3071810"/>
            <a:ext cx="285752" cy="613294"/>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67" name="Rett pil 66"/>
          <p:cNvCxnSpPr>
            <a:stCxn id="62" idx="3"/>
            <a:endCxn id="63" idx="1"/>
          </p:cNvCxnSpPr>
          <p:nvPr/>
        </p:nvCxnSpPr>
        <p:spPr>
          <a:xfrm flipV="1">
            <a:off x="4117722" y="3470790"/>
            <a:ext cx="285752" cy="214314"/>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68" name="Rett pil 67"/>
          <p:cNvCxnSpPr>
            <a:stCxn id="62" idx="3"/>
            <a:endCxn id="64" idx="1"/>
          </p:cNvCxnSpPr>
          <p:nvPr/>
        </p:nvCxnSpPr>
        <p:spPr>
          <a:xfrm>
            <a:off x="4117722" y="3685104"/>
            <a:ext cx="285752" cy="285752"/>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70" name="Rett pil 69"/>
          <p:cNvCxnSpPr>
            <a:stCxn id="61" idx="3"/>
          </p:cNvCxnSpPr>
          <p:nvPr/>
        </p:nvCxnSpPr>
        <p:spPr>
          <a:xfrm>
            <a:off x="4903540" y="2899286"/>
            <a:ext cx="571504" cy="785818"/>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71" name="Rett pil 70"/>
          <p:cNvCxnSpPr>
            <a:stCxn id="63" idx="3"/>
          </p:cNvCxnSpPr>
          <p:nvPr/>
        </p:nvCxnSpPr>
        <p:spPr>
          <a:xfrm>
            <a:off x="4903540" y="3470790"/>
            <a:ext cx="571504" cy="214314"/>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72" name="Rett pil 71"/>
          <p:cNvCxnSpPr>
            <a:stCxn id="64" idx="3"/>
          </p:cNvCxnSpPr>
          <p:nvPr/>
        </p:nvCxnSpPr>
        <p:spPr>
          <a:xfrm flipV="1">
            <a:off x="4903540" y="3685104"/>
            <a:ext cx="571504" cy="285752"/>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
        <p:nvSpPr>
          <p:cNvPr id="74" name="TekstSylinder 73"/>
          <p:cNvSpPr txBox="1"/>
          <p:nvPr/>
        </p:nvSpPr>
        <p:spPr>
          <a:xfrm>
            <a:off x="5546482" y="3500438"/>
            <a:ext cx="500066" cy="369332"/>
          </a:xfrm>
          <a:prstGeom prst="rect">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TL</a:t>
            </a:r>
            <a:endParaRPr lang="nn-NO" dirty="0"/>
          </a:p>
        </p:txBody>
      </p:sp>
      <p:sp>
        <p:nvSpPr>
          <p:cNvPr id="75" name="TekstSylinder 74"/>
          <p:cNvSpPr txBox="1"/>
          <p:nvPr/>
        </p:nvSpPr>
        <p:spPr>
          <a:xfrm>
            <a:off x="6403738" y="3500438"/>
            <a:ext cx="500066" cy="369332"/>
          </a:xfrm>
          <a:prstGeom prst="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SG</a:t>
            </a:r>
            <a:endParaRPr lang="nn-NO" dirty="0"/>
          </a:p>
        </p:txBody>
      </p:sp>
      <p:sp>
        <p:nvSpPr>
          <p:cNvPr id="76" name="Pil høyre 75"/>
          <p:cNvSpPr/>
          <p:nvPr/>
        </p:nvSpPr>
        <p:spPr>
          <a:xfrm>
            <a:off x="6117986" y="3643314"/>
            <a:ext cx="142876" cy="45719"/>
          </a:xfrm>
          <a:prstGeom prst="rightArrow">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sp>
        <p:nvSpPr>
          <p:cNvPr id="81" name="TekstSylinder 80"/>
          <p:cNvSpPr txBox="1"/>
          <p:nvPr/>
        </p:nvSpPr>
        <p:spPr>
          <a:xfrm>
            <a:off x="1187624" y="2852936"/>
            <a:ext cx="500066" cy="369332"/>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PL</a:t>
            </a:r>
            <a:endParaRPr lang="nn-NO" dirty="0"/>
          </a:p>
        </p:txBody>
      </p:sp>
      <p:cxnSp>
        <p:nvCxnSpPr>
          <p:cNvPr id="82" name="Rett pil 81"/>
          <p:cNvCxnSpPr>
            <a:stCxn id="81" idx="2"/>
          </p:cNvCxnSpPr>
          <p:nvPr/>
        </p:nvCxnSpPr>
        <p:spPr>
          <a:xfrm rot="16200000" flipH="1">
            <a:off x="1461587" y="3198337"/>
            <a:ext cx="202172" cy="250033"/>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
        <p:nvSpPr>
          <p:cNvPr id="85" name="TekstSylinder 84"/>
          <p:cNvSpPr txBox="1"/>
          <p:nvPr/>
        </p:nvSpPr>
        <p:spPr>
          <a:xfrm>
            <a:off x="5332168" y="2857496"/>
            <a:ext cx="500066" cy="369332"/>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PL</a:t>
            </a:r>
            <a:endParaRPr lang="nn-NO" dirty="0"/>
          </a:p>
        </p:txBody>
      </p:sp>
      <p:cxnSp>
        <p:nvCxnSpPr>
          <p:cNvPr id="86" name="Rett pil 85"/>
          <p:cNvCxnSpPr>
            <a:stCxn id="85" idx="2"/>
          </p:cNvCxnSpPr>
          <p:nvPr/>
        </p:nvCxnSpPr>
        <p:spPr>
          <a:xfrm rot="16200000" flipH="1">
            <a:off x="5606131" y="3202897"/>
            <a:ext cx="202172" cy="250033"/>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
        <p:nvSpPr>
          <p:cNvPr id="87" name="TekstSylinder 86"/>
          <p:cNvSpPr txBox="1"/>
          <p:nvPr/>
        </p:nvSpPr>
        <p:spPr>
          <a:xfrm>
            <a:off x="6117986" y="2857496"/>
            <a:ext cx="500066" cy="369332"/>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PL</a:t>
            </a:r>
            <a:endParaRPr lang="nn-NO" dirty="0"/>
          </a:p>
        </p:txBody>
      </p:sp>
      <p:cxnSp>
        <p:nvCxnSpPr>
          <p:cNvPr id="88" name="Rett pil 87"/>
          <p:cNvCxnSpPr>
            <a:stCxn id="87" idx="2"/>
          </p:cNvCxnSpPr>
          <p:nvPr/>
        </p:nvCxnSpPr>
        <p:spPr>
          <a:xfrm rot="16200000" flipH="1">
            <a:off x="6391949" y="3202897"/>
            <a:ext cx="202172" cy="250033"/>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
        <p:nvSpPr>
          <p:cNvPr id="89" name="Tittel 88"/>
          <p:cNvSpPr>
            <a:spLocks noGrp="1"/>
          </p:cNvSpPr>
          <p:nvPr>
            <p:ph type="title"/>
          </p:nvPr>
        </p:nvSpPr>
        <p:spPr>
          <a:xfrm>
            <a:off x="457200" y="-27384"/>
            <a:ext cx="8229600" cy="1008112"/>
          </a:xfrm>
        </p:spPr>
        <p:txBody>
          <a:bodyPr>
            <a:normAutofit/>
          </a:bodyPr>
          <a:lstStyle/>
          <a:p>
            <a:r>
              <a:rPr lang="nn-NO" dirty="0" err="1" smtClean="0"/>
              <a:t>Arbeidsflyt</a:t>
            </a:r>
            <a:r>
              <a:rPr lang="nn-NO" dirty="0" smtClean="0"/>
              <a:t> – ”rytme”</a:t>
            </a:r>
            <a:endParaRPr lang="nn-NO" dirty="0"/>
          </a:p>
        </p:txBody>
      </p:sp>
      <p:sp>
        <p:nvSpPr>
          <p:cNvPr id="46" name="TekstSylinder 45"/>
          <p:cNvSpPr txBox="1"/>
          <p:nvPr/>
        </p:nvSpPr>
        <p:spPr>
          <a:xfrm>
            <a:off x="4283968" y="1196752"/>
            <a:ext cx="1656184" cy="646331"/>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Reorganisering tverrfagleg</a:t>
            </a:r>
            <a:endParaRPr lang="nn-NO" dirty="0"/>
          </a:p>
        </p:txBody>
      </p:sp>
      <p:sp>
        <p:nvSpPr>
          <p:cNvPr id="47" name="Pil ned 46"/>
          <p:cNvSpPr/>
          <p:nvPr/>
        </p:nvSpPr>
        <p:spPr>
          <a:xfrm>
            <a:off x="4572000" y="1844824"/>
            <a:ext cx="216024" cy="648072"/>
          </a:xfrm>
          <a:prstGeom prst="downArrow">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sp>
        <p:nvSpPr>
          <p:cNvPr id="40" name="TekstSylinder 39"/>
          <p:cNvSpPr txBox="1"/>
          <p:nvPr/>
        </p:nvSpPr>
        <p:spPr>
          <a:xfrm>
            <a:off x="251520" y="5373216"/>
            <a:ext cx="1440160" cy="307777"/>
          </a:xfrm>
          <a:prstGeom prst="rect">
            <a:avLst/>
          </a:prstGeom>
          <a:solidFill>
            <a:schemeClr val="accent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sz="1400" dirty="0" smtClean="0"/>
              <a:t>PL = Prosjektleiar</a:t>
            </a:r>
            <a:endParaRPr lang="nn-NO" sz="1400" dirty="0"/>
          </a:p>
        </p:txBody>
      </p:sp>
      <p:sp>
        <p:nvSpPr>
          <p:cNvPr id="41" name="TekstSylinder 40"/>
          <p:cNvSpPr txBox="1"/>
          <p:nvPr/>
        </p:nvSpPr>
        <p:spPr>
          <a:xfrm>
            <a:off x="2051720" y="5373216"/>
            <a:ext cx="1800200" cy="307777"/>
          </a:xfrm>
          <a:prstGeom prst="rect">
            <a:avLst/>
          </a:prstGeom>
          <a:solidFill>
            <a:schemeClr val="tx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sz="1400" dirty="0" smtClean="0"/>
              <a:t>TL =Tenesteleiarmøte</a:t>
            </a:r>
            <a:endParaRPr lang="nn-NO" sz="1400" dirty="0"/>
          </a:p>
        </p:txBody>
      </p:sp>
      <p:sp>
        <p:nvSpPr>
          <p:cNvPr id="42" name="TekstSylinder 41"/>
          <p:cNvSpPr txBox="1"/>
          <p:nvPr/>
        </p:nvSpPr>
        <p:spPr>
          <a:xfrm>
            <a:off x="4139952" y="5373216"/>
            <a:ext cx="1656184" cy="307777"/>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sz="1400" dirty="0" smtClean="0"/>
              <a:t>AG = Arbeidsgruppe</a:t>
            </a:r>
            <a:endParaRPr lang="nn-NO" sz="1400" dirty="0"/>
          </a:p>
        </p:txBody>
      </p:sp>
      <p:sp>
        <p:nvSpPr>
          <p:cNvPr id="49" name="TekstSylinder 48"/>
          <p:cNvSpPr txBox="1"/>
          <p:nvPr/>
        </p:nvSpPr>
        <p:spPr>
          <a:xfrm>
            <a:off x="6156176" y="5373216"/>
            <a:ext cx="1944216" cy="307777"/>
          </a:xfrm>
          <a:prstGeom prst="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sz="1400" dirty="0" smtClean="0"/>
              <a:t>SG = Styringsgruppe</a:t>
            </a:r>
            <a:endParaRPr lang="nn-NO" sz="1400" dirty="0"/>
          </a:p>
        </p:txBody>
      </p:sp>
      <p:sp>
        <p:nvSpPr>
          <p:cNvPr id="51" name="TekstSylinder 50"/>
          <p:cNvSpPr txBox="1"/>
          <p:nvPr/>
        </p:nvSpPr>
        <p:spPr>
          <a:xfrm>
            <a:off x="2483768" y="2204864"/>
            <a:ext cx="500066" cy="369332"/>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nn-NO" dirty="0" smtClean="0"/>
              <a:t>AG</a:t>
            </a:r>
            <a:endParaRPr lang="nn-NO" dirty="0"/>
          </a:p>
        </p:txBody>
      </p:sp>
      <p:cxnSp>
        <p:nvCxnSpPr>
          <p:cNvPr id="55" name="Rett pil 54"/>
          <p:cNvCxnSpPr/>
          <p:nvPr/>
        </p:nvCxnSpPr>
        <p:spPr>
          <a:xfrm rot="5400000" flipH="1" flipV="1">
            <a:off x="1619672" y="2924944"/>
            <a:ext cx="1368152" cy="216024"/>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cxnSp>
        <p:nvCxnSpPr>
          <p:cNvPr id="58" name="Rett pil 57"/>
          <p:cNvCxnSpPr/>
          <p:nvPr/>
        </p:nvCxnSpPr>
        <p:spPr>
          <a:xfrm rot="16200000" flipH="1">
            <a:off x="2702927" y="2784063"/>
            <a:ext cx="1073850" cy="504056"/>
          </a:xfrm>
          <a:prstGeom prst="straightConnector1">
            <a:avLst/>
          </a:prstGeom>
          <a:ln>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sp>
        <p:nvSpPr>
          <p:cNvPr id="80" name="Pil ned 79"/>
          <p:cNvSpPr/>
          <p:nvPr/>
        </p:nvSpPr>
        <p:spPr>
          <a:xfrm>
            <a:off x="1403648" y="3208416"/>
            <a:ext cx="144016"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cxnSp>
        <p:nvCxnSpPr>
          <p:cNvPr id="84" name="Rett pil 83"/>
          <p:cNvCxnSpPr>
            <a:stCxn id="14" idx="3"/>
          </p:cNvCxnSpPr>
          <p:nvPr/>
        </p:nvCxnSpPr>
        <p:spPr>
          <a:xfrm flipV="1">
            <a:off x="1907704" y="2420888"/>
            <a:ext cx="504056" cy="12642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Rett pil 90"/>
          <p:cNvCxnSpPr>
            <a:stCxn id="14" idx="3"/>
          </p:cNvCxnSpPr>
          <p:nvPr/>
        </p:nvCxnSpPr>
        <p:spPr>
          <a:xfrm flipV="1">
            <a:off x="1907704" y="2924944"/>
            <a:ext cx="504056" cy="76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Rett pil 92"/>
          <p:cNvCxnSpPr>
            <a:stCxn id="14" idx="3"/>
          </p:cNvCxnSpPr>
          <p:nvPr/>
        </p:nvCxnSpPr>
        <p:spPr>
          <a:xfrm flipV="1">
            <a:off x="1907704" y="3429000"/>
            <a:ext cx="504056" cy="25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5" name="Rett pil 94"/>
          <p:cNvCxnSpPr/>
          <p:nvPr/>
        </p:nvCxnSpPr>
        <p:spPr>
          <a:xfrm>
            <a:off x="1907704" y="3645024"/>
            <a:ext cx="360040" cy="2834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Rett pil 96"/>
          <p:cNvCxnSpPr/>
          <p:nvPr/>
        </p:nvCxnSpPr>
        <p:spPr>
          <a:xfrm rot="16200000" flipH="1">
            <a:off x="1657956" y="3894772"/>
            <a:ext cx="85953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Rett pil 98"/>
          <p:cNvCxnSpPr/>
          <p:nvPr/>
        </p:nvCxnSpPr>
        <p:spPr>
          <a:xfrm rot="16200000" flipH="1">
            <a:off x="2735796" y="2600908"/>
            <a:ext cx="108012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Rett pil 100"/>
          <p:cNvCxnSpPr/>
          <p:nvPr/>
        </p:nvCxnSpPr>
        <p:spPr>
          <a:xfrm rot="16200000" flipH="1">
            <a:off x="2951820" y="2888940"/>
            <a:ext cx="648072"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Rett pil 102"/>
          <p:cNvCxnSpPr/>
          <p:nvPr/>
        </p:nvCxnSpPr>
        <p:spPr>
          <a:xfrm>
            <a:off x="2987824" y="3429000"/>
            <a:ext cx="576064"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5" name="Rett pil 104"/>
          <p:cNvCxnSpPr/>
          <p:nvPr/>
        </p:nvCxnSpPr>
        <p:spPr>
          <a:xfrm flipV="1">
            <a:off x="2987824" y="3645024"/>
            <a:ext cx="576064"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Rett pil 106"/>
          <p:cNvCxnSpPr/>
          <p:nvPr/>
        </p:nvCxnSpPr>
        <p:spPr>
          <a:xfrm rot="5400000" flipH="1" flipV="1">
            <a:off x="2915816" y="3789040"/>
            <a:ext cx="72008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9" name="Rett pil 108"/>
          <p:cNvCxnSpPr/>
          <p:nvPr/>
        </p:nvCxnSpPr>
        <p:spPr>
          <a:xfrm rot="5400000" flipH="1" flipV="1">
            <a:off x="3995936" y="3212976"/>
            <a:ext cx="50405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 name="Rett pil 111"/>
          <p:cNvCxnSpPr/>
          <p:nvPr/>
        </p:nvCxnSpPr>
        <p:spPr>
          <a:xfrm flipV="1">
            <a:off x="4139952" y="3501008"/>
            <a:ext cx="216024"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Rett pil 113"/>
          <p:cNvCxnSpPr/>
          <p:nvPr/>
        </p:nvCxnSpPr>
        <p:spPr>
          <a:xfrm rot="16200000" flipH="1">
            <a:off x="4067944" y="3645024"/>
            <a:ext cx="36004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5" name="Pil ned 114"/>
          <p:cNvSpPr/>
          <p:nvPr/>
        </p:nvSpPr>
        <p:spPr>
          <a:xfrm>
            <a:off x="5580112" y="3284984"/>
            <a:ext cx="144016"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sp>
        <p:nvSpPr>
          <p:cNvPr id="116" name="Pil ned 115"/>
          <p:cNvSpPr/>
          <p:nvPr/>
        </p:nvSpPr>
        <p:spPr>
          <a:xfrm>
            <a:off x="6372200" y="3284984"/>
            <a:ext cx="144016" cy="1440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cxnSp>
        <p:nvCxnSpPr>
          <p:cNvPr id="118" name="Rett pil 117"/>
          <p:cNvCxnSpPr>
            <a:stCxn id="61" idx="3"/>
          </p:cNvCxnSpPr>
          <p:nvPr/>
        </p:nvCxnSpPr>
        <p:spPr>
          <a:xfrm>
            <a:off x="4903540" y="2899286"/>
            <a:ext cx="532556" cy="6737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0" name="Rett pil 119"/>
          <p:cNvCxnSpPr>
            <a:stCxn id="63" idx="3"/>
          </p:cNvCxnSpPr>
          <p:nvPr/>
        </p:nvCxnSpPr>
        <p:spPr>
          <a:xfrm>
            <a:off x="4903540" y="3470790"/>
            <a:ext cx="532556" cy="10222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2" name="Rett pil 121"/>
          <p:cNvCxnSpPr/>
          <p:nvPr/>
        </p:nvCxnSpPr>
        <p:spPr>
          <a:xfrm flipV="1">
            <a:off x="4932040" y="3645024"/>
            <a:ext cx="50405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778098"/>
          </a:xfrm>
        </p:spPr>
        <p:txBody>
          <a:bodyPr>
            <a:normAutofit/>
          </a:bodyPr>
          <a:lstStyle/>
          <a:p>
            <a:r>
              <a:rPr lang="nn-NO" sz="4000" dirty="0" smtClean="0"/>
              <a:t>Mål og mandat - teneste</a:t>
            </a:r>
            <a:endParaRPr lang="nn-NO" sz="4000" dirty="0"/>
          </a:p>
        </p:txBody>
      </p:sp>
      <p:sp>
        <p:nvSpPr>
          <p:cNvPr id="3" name="Plassholder for innhold 2"/>
          <p:cNvSpPr>
            <a:spLocks noGrp="1"/>
          </p:cNvSpPr>
          <p:nvPr>
            <p:ph idx="1"/>
          </p:nvPr>
        </p:nvSpPr>
        <p:spPr>
          <a:xfrm>
            <a:off x="467544" y="1268760"/>
            <a:ext cx="8229600" cy="4525963"/>
          </a:xfrm>
        </p:spPr>
        <p:txBody>
          <a:bodyPr>
            <a:normAutofit fontScale="47500" lnSpcReduction="20000"/>
          </a:bodyPr>
          <a:lstStyle/>
          <a:p>
            <a:pPr>
              <a:buNone/>
            </a:pPr>
            <a:r>
              <a:rPr lang="nn-NO" b="1" dirty="0" smtClean="0"/>
              <a:t>MÅL: </a:t>
            </a:r>
            <a:endParaRPr lang="nn-NO" dirty="0" smtClean="0"/>
          </a:p>
          <a:p>
            <a:pPr marL="514350" lvl="0" indent="-514350">
              <a:buFont typeface="+mj-lt"/>
              <a:buAutoNum type="arabicPeriod"/>
            </a:pPr>
            <a:r>
              <a:rPr lang="nn-NO" dirty="0" smtClean="0"/>
              <a:t>Ein samla reduksjon av driftsnivået til Lærdal kommune på 9 millionar kroner fram til 2015.</a:t>
            </a:r>
          </a:p>
          <a:p>
            <a:pPr marL="514350" lvl="0" indent="-514350">
              <a:buFont typeface="+mj-lt"/>
              <a:buAutoNum type="arabicPeriod"/>
            </a:pPr>
            <a:r>
              <a:rPr lang="nn-NO" dirty="0" smtClean="0"/>
              <a:t>Ein reduksjon av netto driftsnivå på 1 millionar kroner i 2011, frå 135,1 til 134,1 millionar kroner </a:t>
            </a:r>
          </a:p>
          <a:p>
            <a:pPr marL="514350" lvl="0" indent="-514350">
              <a:buFont typeface="+mj-lt"/>
              <a:buAutoNum type="arabicPeriod"/>
            </a:pPr>
            <a:r>
              <a:rPr lang="nn-NO" dirty="0" smtClean="0"/>
              <a:t>Ein vidare reduksjon av netto driftsnivå på 2 millionar kroner årleg i åra 2012-15. </a:t>
            </a:r>
          </a:p>
          <a:p>
            <a:pPr>
              <a:buNone/>
            </a:pPr>
            <a:r>
              <a:rPr lang="nn-NO" dirty="0" smtClean="0"/>
              <a:t> </a:t>
            </a:r>
          </a:p>
          <a:p>
            <a:pPr>
              <a:buNone/>
            </a:pPr>
            <a:r>
              <a:rPr lang="nn-NO" dirty="0" smtClean="0"/>
              <a:t>Med dette som bakgrunn skal det:</a:t>
            </a:r>
          </a:p>
          <a:p>
            <a:pPr lvl="0"/>
            <a:r>
              <a:rPr lang="nn-NO" dirty="0" smtClean="0"/>
              <a:t>Gjerast  ein systematisk gjennomgang av tenesteområdet for å få fram tiltak som kan </a:t>
            </a:r>
            <a:r>
              <a:rPr lang="nn-NO" b="1" i="1" dirty="0" smtClean="0"/>
              <a:t>auke inntektene</a:t>
            </a:r>
            <a:r>
              <a:rPr lang="nn-NO" dirty="0" smtClean="0"/>
              <a:t> eller </a:t>
            </a:r>
            <a:r>
              <a:rPr lang="nn-NO" b="1" i="1" dirty="0" smtClean="0"/>
              <a:t>redusere utgiftene</a:t>
            </a:r>
            <a:r>
              <a:rPr lang="nn-NO" dirty="0" smtClean="0"/>
              <a:t>. </a:t>
            </a:r>
          </a:p>
          <a:p>
            <a:pPr lvl="0"/>
            <a:r>
              <a:rPr lang="nn-NO" dirty="0" smtClean="0"/>
              <a:t>Vurderast kva </a:t>
            </a:r>
            <a:r>
              <a:rPr lang="nn-NO" b="1" i="1" dirty="0" smtClean="0"/>
              <a:t>investeringar</a:t>
            </a:r>
            <a:r>
              <a:rPr lang="nn-NO" dirty="0" smtClean="0"/>
              <a:t> som kan gjerast for å kunne redusere utgiftsnivået og effektivisere drifta. </a:t>
            </a:r>
          </a:p>
          <a:p>
            <a:pPr>
              <a:buNone/>
            </a:pPr>
            <a:endParaRPr lang="nn-NO" dirty="0" smtClean="0"/>
          </a:p>
          <a:p>
            <a:r>
              <a:rPr lang="nn-NO" dirty="0" smtClean="0"/>
              <a:t>Alle tiltak skal listast opp, talfestast i kroner og ha ei konsekvensvurdering på kort og lang sikt. Innafor kvart tenesteområde bør det listast opp tiltak på ei samla netto ramme på i samsvar med eigen oversikt på rekneark. </a:t>
            </a:r>
          </a:p>
          <a:p>
            <a:pPr>
              <a:buNone/>
            </a:pPr>
            <a:endParaRPr lang="nn-NO" dirty="0" smtClean="0"/>
          </a:p>
          <a:p>
            <a:r>
              <a:rPr lang="nn-NO" dirty="0" smtClean="0"/>
              <a:t>Det må komme fram kva verknader dei enkelte tiltaka får for brukarane og </a:t>
            </a:r>
            <a:r>
              <a:rPr lang="nn-NO" b="1" i="1" dirty="0" smtClean="0"/>
              <a:t>kvaliteten</a:t>
            </a:r>
            <a:r>
              <a:rPr lang="nn-NO" dirty="0" smtClean="0"/>
              <a:t> på tenestene. Det er ein føresetnad at alle tiltak ligg innafor dei rammer som lover og reglar stiller til gjennomføring av kommunale tenester.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p:txBody>
          <a:bodyPr>
            <a:normAutofit fontScale="47500" lnSpcReduction="20000"/>
          </a:bodyPr>
          <a:lstStyle/>
          <a:p>
            <a:pPr>
              <a:buNone/>
            </a:pPr>
            <a:r>
              <a:rPr lang="nn-NO" b="1" dirty="0" smtClean="0"/>
              <a:t>MÅL: </a:t>
            </a:r>
            <a:endParaRPr lang="nn-NO" dirty="0" smtClean="0"/>
          </a:p>
          <a:p>
            <a:pPr marL="514350" lvl="0" indent="-514350">
              <a:buFont typeface="+mj-lt"/>
              <a:buAutoNum type="arabicPeriod"/>
            </a:pPr>
            <a:r>
              <a:rPr lang="nn-NO" dirty="0" smtClean="0"/>
              <a:t>Ein samla reduksjon av driftsnivået til Lærdal kommune på 9 millionar kroner fram til 2015.</a:t>
            </a:r>
          </a:p>
          <a:p>
            <a:pPr marL="514350" lvl="0" indent="-514350">
              <a:buFont typeface="+mj-lt"/>
              <a:buAutoNum type="arabicPeriod"/>
            </a:pPr>
            <a:r>
              <a:rPr lang="nn-NO" dirty="0" smtClean="0"/>
              <a:t>Ein reduksjon av netto driftsnivå på 1 millionar kroner i 2011, frå 135,1 til 134,1 millionar kroner </a:t>
            </a:r>
          </a:p>
          <a:p>
            <a:pPr marL="514350" lvl="0" indent="-514350">
              <a:buFont typeface="+mj-lt"/>
              <a:buAutoNum type="arabicPeriod"/>
            </a:pPr>
            <a:r>
              <a:rPr lang="nn-NO" dirty="0" smtClean="0"/>
              <a:t>Ein vidare reduksjon av netto driftsnivå på 2 millionar kroner årleg i åra 2012-15. </a:t>
            </a:r>
          </a:p>
          <a:p>
            <a:pPr>
              <a:buNone/>
            </a:pPr>
            <a:endParaRPr lang="nn-NO" dirty="0" smtClean="0"/>
          </a:p>
          <a:p>
            <a:pPr>
              <a:buNone/>
            </a:pPr>
            <a:r>
              <a:rPr lang="nn-NO" dirty="0" smtClean="0"/>
              <a:t>Med dette som bakgrunn skal det vurderast strukturendringar i form av til dømes:</a:t>
            </a:r>
          </a:p>
          <a:p>
            <a:pPr lvl="1"/>
            <a:r>
              <a:rPr lang="nn-NO" dirty="0" smtClean="0"/>
              <a:t>reduksjon av tal einingar</a:t>
            </a:r>
          </a:p>
          <a:p>
            <a:pPr lvl="1"/>
            <a:r>
              <a:rPr lang="nn-NO" dirty="0" smtClean="0"/>
              <a:t>mellom einingane innan helse- og omsorgsområdet</a:t>
            </a:r>
          </a:p>
          <a:p>
            <a:pPr lvl="1"/>
            <a:r>
              <a:rPr lang="nn-NO" dirty="0" smtClean="0"/>
              <a:t>mellom einingane innan helse- og omsorgsområdet og andre tenesteeiningar</a:t>
            </a:r>
          </a:p>
          <a:p>
            <a:pPr lvl="1"/>
            <a:r>
              <a:rPr lang="nn-NO" dirty="0" smtClean="0"/>
              <a:t>mellom sentraladministrasjonen og einingane</a:t>
            </a:r>
          </a:p>
          <a:p>
            <a:pPr lvl="1"/>
            <a:r>
              <a:rPr lang="nn-NO" dirty="0" smtClean="0"/>
              <a:t>interkommunalt samarbeid</a:t>
            </a:r>
          </a:p>
          <a:p>
            <a:pPr>
              <a:buNone/>
            </a:pPr>
            <a:r>
              <a:rPr lang="nn-NO" dirty="0" smtClean="0"/>
              <a:t> </a:t>
            </a:r>
          </a:p>
          <a:p>
            <a:pPr>
              <a:buNone/>
            </a:pPr>
            <a:r>
              <a:rPr lang="nn-NO" dirty="0" smtClean="0"/>
              <a:t>for å få fram tiltak som kan </a:t>
            </a:r>
            <a:r>
              <a:rPr lang="nn-NO" i="1" dirty="0" smtClean="0"/>
              <a:t>auke inntektene</a:t>
            </a:r>
            <a:r>
              <a:rPr lang="nn-NO" dirty="0" smtClean="0"/>
              <a:t> eller </a:t>
            </a:r>
            <a:r>
              <a:rPr lang="nn-NO" i="1" dirty="0" smtClean="0"/>
              <a:t>redusere utgiftene</a:t>
            </a:r>
            <a:r>
              <a:rPr lang="nn-NO" dirty="0" smtClean="0"/>
              <a:t>. Det skal også vurderast kva </a:t>
            </a:r>
            <a:r>
              <a:rPr lang="nn-NO" i="1" dirty="0" smtClean="0"/>
              <a:t>investeringar</a:t>
            </a:r>
            <a:r>
              <a:rPr lang="nn-NO" dirty="0" smtClean="0"/>
              <a:t> som kan gjerast for å kunne redusere utgiftsnivået og effektivisere drifta. </a:t>
            </a:r>
          </a:p>
          <a:p>
            <a:pPr>
              <a:buNone/>
            </a:pPr>
            <a:endParaRPr lang="nn-NO" dirty="0" smtClean="0"/>
          </a:p>
          <a:p>
            <a:r>
              <a:rPr lang="nn-NO" dirty="0" smtClean="0"/>
              <a:t>Alle tiltak skal listast opp, talfestast i kroner og ha ei konsekvensvurdering på kort og lang sikt. Det  bør det listast opp tiltak på ei samla netto ramme på 2,5 mill kroner. </a:t>
            </a:r>
          </a:p>
          <a:p>
            <a:pPr>
              <a:buNone/>
            </a:pPr>
            <a:endParaRPr lang="nn-NO" dirty="0" smtClean="0"/>
          </a:p>
          <a:p>
            <a:r>
              <a:rPr lang="nn-NO" dirty="0" smtClean="0"/>
              <a:t>Det må komme fram kva verknader dei enkelte tiltaka får for brukarane og kvaliteten på tenestene. Det er ein føresetnad at alle tiltak ligg innafor dei rammer som lover og reglar stiller til gjennomføring av kommunale tenester.</a:t>
            </a:r>
          </a:p>
          <a:p>
            <a:endParaRPr lang="nn-NO" dirty="0"/>
          </a:p>
        </p:txBody>
      </p:sp>
      <p:sp>
        <p:nvSpPr>
          <p:cNvPr id="4" name="Tittel 1"/>
          <p:cNvSpPr>
            <a:spLocks noGrp="1"/>
          </p:cNvSpPr>
          <p:nvPr>
            <p:ph type="title"/>
          </p:nvPr>
        </p:nvSpPr>
        <p:spPr/>
        <p:txBody>
          <a:bodyPr>
            <a:normAutofit/>
          </a:bodyPr>
          <a:lstStyle/>
          <a:p>
            <a:r>
              <a:rPr lang="nn-NO" sz="3600" dirty="0" smtClean="0"/>
              <a:t>Mål og mandat - struktur</a:t>
            </a:r>
            <a:endParaRPr lang="nn-NO"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a:xfrm>
            <a:off x="457200" y="274638"/>
            <a:ext cx="8229600" cy="994122"/>
          </a:xfrm>
        </p:spPr>
        <p:txBody>
          <a:bodyPr>
            <a:normAutofit fontScale="90000"/>
          </a:bodyPr>
          <a:lstStyle/>
          <a:p>
            <a:r>
              <a:rPr lang="nn-NO" sz="3600" dirty="0" smtClean="0"/>
              <a:t>Arbeidsgrupper og innsparingskrav</a:t>
            </a:r>
            <a:br>
              <a:rPr lang="nn-NO" sz="3600" dirty="0" smtClean="0"/>
            </a:br>
            <a:r>
              <a:rPr lang="nn-NO" sz="3600" dirty="0" smtClean="0"/>
              <a:t>2011-2014</a:t>
            </a:r>
            <a:endParaRPr lang="nn-NO" sz="3600" dirty="0"/>
          </a:p>
        </p:txBody>
      </p:sp>
      <p:graphicFrame>
        <p:nvGraphicFramePr>
          <p:cNvPr id="5" name="Tabell 4"/>
          <p:cNvGraphicFramePr>
            <a:graphicFrameLocks noGrp="1"/>
          </p:cNvGraphicFramePr>
          <p:nvPr/>
        </p:nvGraphicFramePr>
        <p:xfrm>
          <a:off x="467543" y="1772812"/>
          <a:ext cx="7920881" cy="4087098"/>
        </p:xfrm>
        <a:graphic>
          <a:graphicData uri="http://schemas.openxmlformats.org/drawingml/2006/table">
            <a:tbl>
              <a:tblPr/>
              <a:tblGrid>
                <a:gridCol w="1845877"/>
                <a:gridCol w="728637"/>
                <a:gridCol w="2754079"/>
                <a:gridCol w="1152128"/>
                <a:gridCol w="72008"/>
                <a:gridCol w="845962"/>
                <a:gridCol w="522190"/>
              </a:tblGrid>
              <a:tr h="226037">
                <a:tc>
                  <a:txBody>
                    <a:bodyPr/>
                    <a:lstStyle/>
                    <a:p>
                      <a:pPr algn="ctr" fontAlgn="b"/>
                      <a:r>
                        <a:rPr lang="nn-NO" sz="1200" b="1" i="1" u="none" strike="noStrike" dirty="0">
                          <a:solidFill>
                            <a:srgbClr val="000000"/>
                          </a:solidFill>
                          <a:latin typeface="Calibri"/>
                        </a:rPr>
                        <a:t>Ansvar og teneste </a:t>
                      </a:r>
                    </a:p>
                  </a:txBody>
                  <a:tcPr marL="7012" marR="7012" marT="701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nn-NO" sz="1200" b="1" i="0" u="none" strike="noStrike">
                          <a:solidFill>
                            <a:srgbClr val="000000"/>
                          </a:solidFill>
                          <a:latin typeface="Calibri"/>
                        </a:rPr>
                        <a:t>Leiar</a:t>
                      </a:r>
                    </a:p>
                  </a:txBody>
                  <a:tcPr marL="7012" marR="7012" marT="701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nn-NO" sz="1200" b="1" i="0" u="none" strike="noStrike">
                          <a:solidFill>
                            <a:srgbClr val="000000"/>
                          </a:solidFill>
                          <a:latin typeface="Calibri"/>
                        </a:rPr>
                        <a:t>Deltakarar</a:t>
                      </a:r>
                    </a:p>
                  </a:txBody>
                  <a:tcPr marL="7012" marR="7012" marT="701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nn-NO" sz="1200" b="1" i="0" u="none" strike="noStrike">
                          <a:solidFill>
                            <a:srgbClr val="000000"/>
                          </a:solidFill>
                          <a:latin typeface="Calibri"/>
                        </a:rPr>
                        <a:t>Krav til innsparing</a:t>
                      </a:r>
                    </a:p>
                  </a:txBody>
                  <a:tcPr marL="7012" marR="7012" marT="701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nn-NO" sz="1200" b="0" i="0" u="none" strike="noStrike">
                          <a:solidFill>
                            <a:srgbClr val="000000"/>
                          </a:solidFill>
                          <a:latin typeface="Calibri"/>
                        </a:rPr>
                        <a:t> </a:t>
                      </a:r>
                    </a:p>
                  </a:txBody>
                  <a:tcPr marL="7012" marR="7012" marT="701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nn-NO" sz="1200" b="1" i="0" u="none" strike="noStrike">
                          <a:solidFill>
                            <a:srgbClr val="000000"/>
                          </a:solidFill>
                          <a:latin typeface="Calibri"/>
                        </a:rPr>
                        <a:t>B-2011</a:t>
                      </a:r>
                    </a:p>
                  </a:txBody>
                  <a:tcPr marL="7012" marR="7012" marT="7012"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nn-NO" sz="1200" b="1" i="0" u="none" strike="noStrike" dirty="0">
                          <a:solidFill>
                            <a:srgbClr val="000000"/>
                          </a:solidFill>
                          <a:latin typeface="Calibri"/>
                        </a:rPr>
                        <a:t>%</a:t>
                      </a:r>
                      <a:r>
                        <a:rPr lang="nn-NO" sz="1200" b="1" i="0" u="none" strike="noStrike" dirty="0" err="1">
                          <a:solidFill>
                            <a:srgbClr val="000000"/>
                          </a:solidFill>
                          <a:latin typeface="Calibri"/>
                        </a:rPr>
                        <a:t>-andel</a:t>
                      </a:r>
                      <a:endParaRPr lang="nn-NO" sz="1200" b="1" i="0" u="none" strike="noStrike" dirty="0">
                        <a:solidFill>
                          <a:srgbClr val="000000"/>
                        </a:solidFill>
                        <a:latin typeface="Calibri"/>
                      </a:endParaRPr>
                    </a:p>
                  </a:txBody>
                  <a:tcPr marL="7012" marR="7012" marT="7012" marB="0" anchor="b">
                    <a:lnL>
                      <a:noFill/>
                    </a:lnL>
                    <a:lnR>
                      <a:noFill/>
                    </a:lnR>
                    <a:lnT>
                      <a:noFill/>
                    </a:lnT>
                    <a:lnB w="12700" cap="flat" cmpd="sng" algn="ctr">
                      <a:solidFill>
                        <a:srgbClr val="000000"/>
                      </a:solidFill>
                      <a:prstDash val="solid"/>
                      <a:round/>
                      <a:headEnd type="none" w="med" len="med"/>
                      <a:tailEnd type="none" w="med" len="med"/>
                    </a:lnB>
                  </a:tcPr>
                </a:tc>
              </a:tr>
              <a:tr h="215273">
                <a:tc>
                  <a:txBody>
                    <a:bodyPr/>
                    <a:lstStyle/>
                    <a:p>
                      <a:pPr algn="l" fontAlgn="b"/>
                      <a:r>
                        <a:rPr lang="nn-NO" sz="1100" b="0" i="0" u="none" strike="noStrike">
                          <a:solidFill>
                            <a:srgbClr val="000000"/>
                          </a:solidFill>
                          <a:latin typeface="Arial"/>
                        </a:rPr>
                        <a:t>Ansvar 100 Folkevalde organ</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nn-NO" sz="1200" b="0" i="0" u="none" strike="noStrike">
                          <a:solidFill>
                            <a:srgbClr val="000000"/>
                          </a:solidFill>
                          <a:latin typeface="Calibri"/>
                        </a:rPr>
                        <a:t>?</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nn-NO" sz="1200" b="0" i="0" u="none" strike="noStrike">
                          <a:solidFill>
                            <a:srgbClr val="000000"/>
                          </a:solidFill>
                          <a:latin typeface="Calibri"/>
                        </a:rPr>
                        <a:t>?</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nn-NO" sz="1200" b="0" i="0" u="none" strike="noStrike">
                          <a:solidFill>
                            <a:srgbClr val="000000"/>
                          </a:solidFill>
                          <a:latin typeface="Calibri"/>
                        </a:rPr>
                        <a:t>141 726</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nn-NO" sz="1200" b="0" i="0" u="none" strike="noStrike">
                          <a:solidFill>
                            <a:srgbClr val="000000"/>
                          </a:solidFill>
                          <a:latin typeface="Calibri"/>
                        </a:rPr>
                        <a:t>3 609 000</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nn-NO" sz="1100" b="0" i="0" u="none" strike="noStrike">
                          <a:solidFill>
                            <a:srgbClr val="000000"/>
                          </a:solidFill>
                          <a:latin typeface="Arial"/>
                        </a:rPr>
                        <a:t>2,6</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r>
              <a:tr h="215273">
                <a:tc>
                  <a:txBody>
                    <a:bodyPr/>
                    <a:lstStyle/>
                    <a:p>
                      <a:pPr algn="l" fontAlgn="b"/>
                      <a:r>
                        <a:rPr lang="nn-NO" sz="1100" b="0" i="0" u="none" strike="noStrike">
                          <a:solidFill>
                            <a:srgbClr val="000000"/>
                          </a:solidFill>
                          <a:latin typeface="Arial"/>
                        </a:rPr>
                        <a:t>Ansvar 110 Rådmann</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Jon E</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760 351</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19 362 000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13,8</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120 Oppvekst Borgund</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Torfinn</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225 608</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5 745 000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4,1</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121 Oppvekst Ljøsne</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Torfinn</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214 691</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5 467 000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3,9</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122 Lærdalsøyri skule</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Eva</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699 011</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17 800 000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12,7</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123 Lærdalsøyri barnehage</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Sissel</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391 368</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9 966 000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7,1</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131 Helse</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Frode</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372 950</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9 497 000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6,8</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132 Sosiale tenester</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Einar</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242 533</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6 176 000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4,4</a:t>
                      </a:r>
                    </a:p>
                  </a:txBody>
                  <a:tcPr marL="7012" marR="7012" marT="7012" marB="0" anchor="b">
                    <a:lnL>
                      <a:noFill/>
                    </a:lnL>
                    <a:lnR>
                      <a:noFill/>
                    </a:lnR>
                    <a:lnT>
                      <a:noFill/>
                    </a:lnT>
                    <a:lnB>
                      <a:noFill/>
                    </a:lnB>
                  </a:tcPr>
                </a:tc>
              </a:tr>
              <a:tr h="215273">
                <a:tc>
                  <a:txBody>
                    <a:bodyPr/>
                    <a:lstStyle/>
                    <a:p>
                      <a:pPr algn="l" fontAlgn="b"/>
                      <a:r>
                        <a:rPr lang="nb-NO" sz="1100" b="0" i="0" u="none" strike="noStrike">
                          <a:solidFill>
                            <a:srgbClr val="000000"/>
                          </a:solidFill>
                          <a:latin typeface="Arial"/>
                        </a:rPr>
                        <a:t>Ansvar 133 Pleie og omsorg</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Gunna</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1 559 070</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39 701 000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28,3</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134 Barnevern</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Marianne</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135 600</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3 453 000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2,5</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151 Kultur</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Astrid</a:t>
                      </a:r>
                    </a:p>
                  </a:txBody>
                  <a:tcPr marL="7012" marR="7012" marT="7012" marB="0" anchor="b">
                    <a:lnL>
                      <a:noFill/>
                    </a:lnL>
                    <a:lnR>
                      <a:noFill/>
                    </a:lnR>
                    <a:lnT>
                      <a:noFill/>
                    </a:lnT>
                    <a:lnB>
                      <a:noFill/>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180 918</a:t>
                      </a:r>
                    </a:p>
                  </a:txBody>
                  <a:tcPr marL="7012" marR="7012" marT="7012" marB="0" anchor="b">
                    <a:lnL>
                      <a:noFill/>
                    </a:lnL>
                    <a:lnR>
                      <a:noFill/>
                    </a:lnR>
                    <a:lnT>
                      <a:noFill/>
                    </a:lnT>
                    <a:lnB>
                      <a:noFill/>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200" b="0" i="0" u="none" strike="noStrike">
                          <a:solidFill>
                            <a:srgbClr val="000000"/>
                          </a:solidFill>
                          <a:latin typeface="Calibri"/>
                        </a:rPr>
                        <a:t>4 607 000</a:t>
                      </a:r>
                    </a:p>
                  </a:txBody>
                  <a:tcPr marL="7012" marR="7012" marT="7012" marB="0" anchor="b">
                    <a:lnL>
                      <a:noFill/>
                    </a:lnL>
                    <a:lnR>
                      <a:noFill/>
                    </a:lnR>
                    <a:lnT>
                      <a:noFill/>
                    </a:lnT>
                    <a:lnB>
                      <a:noFill/>
                    </a:lnB>
                  </a:tcPr>
                </a:tc>
                <a:tc>
                  <a:txBody>
                    <a:bodyPr/>
                    <a:lstStyle/>
                    <a:p>
                      <a:pPr algn="r" fontAlgn="b"/>
                      <a:r>
                        <a:rPr lang="nn-NO" sz="1100" b="0" i="0" u="none" strike="noStrike">
                          <a:solidFill>
                            <a:srgbClr val="000000"/>
                          </a:solidFill>
                          <a:latin typeface="Arial"/>
                        </a:rPr>
                        <a:t>3,3</a:t>
                      </a:r>
                    </a:p>
                  </a:txBody>
                  <a:tcPr marL="7012" marR="7012" marT="7012" marB="0" anchor="b">
                    <a:lnL>
                      <a:noFill/>
                    </a:lnL>
                    <a:lnR>
                      <a:noFill/>
                    </a:lnR>
                    <a:lnT>
                      <a:noFill/>
                    </a:lnT>
                    <a:lnB>
                      <a:noFill/>
                    </a:lnB>
                  </a:tcPr>
                </a:tc>
              </a:tr>
              <a:tr h="215273">
                <a:tc>
                  <a:txBody>
                    <a:bodyPr/>
                    <a:lstStyle/>
                    <a:p>
                      <a:pPr algn="l" fontAlgn="b"/>
                      <a:r>
                        <a:rPr lang="nn-NO" sz="1100" b="0" i="0" u="none" strike="noStrike">
                          <a:solidFill>
                            <a:srgbClr val="000000"/>
                          </a:solidFill>
                          <a:latin typeface="Arial"/>
                        </a:rPr>
                        <a:t>Ansvar 162 Teknisk drift</a:t>
                      </a:r>
                    </a:p>
                  </a:txBody>
                  <a:tcPr marL="7012" marR="7012" marT="70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1200" b="0" i="0" u="none" strike="noStrike">
                          <a:solidFill>
                            <a:srgbClr val="000000"/>
                          </a:solidFill>
                          <a:latin typeface="Calibri"/>
                        </a:rPr>
                        <a:t>Alf Magne</a:t>
                      </a:r>
                    </a:p>
                  </a:txBody>
                  <a:tcPr marL="7012" marR="7012" marT="70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1200" b="0" i="0" u="none" strike="noStrike">
                          <a:solidFill>
                            <a:srgbClr val="000000"/>
                          </a:solidFill>
                          <a:latin typeface="Calibri"/>
                        </a:rPr>
                        <a:t>Plasstillitsvald, relevante medarbeidarar</a:t>
                      </a:r>
                    </a:p>
                  </a:txBody>
                  <a:tcPr marL="7012" marR="7012" marT="70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nn-NO" sz="1200" b="0" i="0" u="none" strike="noStrike">
                          <a:solidFill>
                            <a:srgbClr val="000000"/>
                          </a:solidFill>
                          <a:latin typeface="Calibri"/>
                        </a:rPr>
                        <a:t>576 174</a:t>
                      </a:r>
                    </a:p>
                  </a:txBody>
                  <a:tcPr marL="7012" marR="7012" marT="70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1200" b="0" i="0" u="none" strike="noStrike">
                        <a:solidFill>
                          <a:srgbClr val="000000"/>
                        </a:solidFill>
                        <a:latin typeface="Calibri"/>
                      </a:endParaRPr>
                    </a:p>
                  </a:txBody>
                  <a:tcPr marL="7012" marR="7012" marT="70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nn-NO" sz="1200" b="0" i="0" u="none" strike="noStrike">
                          <a:solidFill>
                            <a:srgbClr val="000000"/>
                          </a:solidFill>
                          <a:latin typeface="Calibri"/>
                        </a:rPr>
                        <a:t>14 672 000</a:t>
                      </a:r>
                    </a:p>
                  </a:txBody>
                  <a:tcPr marL="7012" marR="7012" marT="70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nn-NO" sz="1100" b="0" i="0" u="none" strike="noStrike">
                          <a:solidFill>
                            <a:srgbClr val="000000"/>
                          </a:solidFill>
                          <a:latin typeface="Arial"/>
                        </a:rPr>
                        <a:t>10,5</a:t>
                      </a:r>
                    </a:p>
                  </a:txBody>
                  <a:tcPr marL="7012" marR="7012" marT="7012" marB="0" anchor="b">
                    <a:lnL>
                      <a:noFill/>
                    </a:lnL>
                    <a:lnR>
                      <a:noFill/>
                    </a:lnR>
                    <a:lnT>
                      <a:noFill/>
                    </a:lnT>
                    <a:lnB w="6350" cap="flat" cmpd="sng" algn="ctr">
                      <a:solidFill>
                        <a:srgbClr val="000000"/>
                      </a:solidFill>
                      <a:prstDash val="solid"/>
                      <a:round/>
                      <a:headEnd type="none" w="med" len="med"/>
                      <a:tailEnd type="none" w="med" len="med"/>
                    </a:lnB>
                  </a:tcPr>
                </a:tc>
              </a:tr>
              <a:tr h="226037">
                <a:tc>
                  <a:txBody>
                    <a:bodyPr/>
                    <a:lstStyle/>
                    <a:p>
                      <a:pPr algn="l" fontAlgn="b"/>
                      <a:r>
                        <a:rPr lang="nn-NO" sz="1200" b="1" i="0" u="none" strike="noStrike">
                          <a:solidFill>
                            <a:srgbClr val="FFFFFF"/>
                          </a:solidFill>
                          <a:latin typeface="Calibri"/>
                        </a:rPr>
                        <a:t>Innsparingskrav:</a:t>
                      </a:r>
                    </a:p>
                  </a:txBody>
                  <a:tcPr marL="7012" marR="7012" marT="7012"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nn-NO" sz="1200" b="1" i="0" u="none" strike="noStrike">
                          <a:solidFill>
                            <a:srgbClr val="FFFFFF"/>
                          </a:solidFill>
                          <a:latin typeface="Calibri"/>
                        </a:rPr>
                        <a:t>5 500 000</a:t>
                      </a:r>
                    </a:p>
                  </a:txBody>
                  <a:tcPr marL="7012" marR="7012" marT="7012"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1200" b="1" i="0" u="none" strike="noStrike">
                          <a:solidFill>
                            <a:srgbClr val="000000"/>
                          </a:solidFill>
                          <a:latin typeface="Calibri"/>
                        </a:rPr>
                        <a:t>Samla innsparing</a:t>
                      </a:r>
                    </a:p>
                  </a:txBody>
                  <a:tcPr marL="7012" marR="7012" marT="7012"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nn-NO" sz="1200" b="1" i="0" u="none" strike="noStrike">
                          <a:solidFill>
                            <a:srgbClr val="000000"/>
                          </a:solidFill>
                          <a:latin typeface="Calibri"/>
                        </a:rPr>
                        <a:t>5 500 000</a:t>
                      </a:r>
                    </a:p>
                  </a:txBody>
                  <a:tcPr marL="7012" marR="7012" marT="7012"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1200" b="0" i="0" u="none" strike="noStrike">
                          <a:solidFill>
                            <a:srgbClr val="000000"/>
                          </a:solidFill>
                          <a:latin typeface="Calibri"/>
                        </a:rPr>
                        <a:t> </a:t>
                      </a:r>
                    </a:p>
                  </a:txBody>
                  <a:tcPr marL="7012" marR="7012" marT="7012"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nn-NO" sz="1200" b="0" i="1" u="none" strike="noStrike">
                          <a:solidFill>
                            <a:srgbClr val="000000"/>
                          </a:solidFill>
                          <a:latin typeface="Calibri"/>
                        </a:rPr>
                        <a:t>140 055 000</a:t>
                      </a:r>
                    </a:p>
                  </a:txBody>
                  <a:tcPr marL="7012" marR="7012" marT="7012"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nn-NO" sz="1200" b="0" i="1" u="none" strike="noStrike">
                          <a:solidFill>
                            <a:srgbClr val="000000"/>
                          </a:solidFill>
                          <a:latin typeface="Calibri"/>
                        </a:rPr>
                        <a:t>100</a:t>
                      </a:r>
                    </a:p>
                  </a:txBody>
                  <a:tcPr marL="7012" marR="7012" marT="7012"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4515">
                <a:tc>
                  <a:txBody>
                    <a:bodyPr/>
                    <a:lstStyle/>
                    <a:p>
                      <a:pPr algn="l" fontAlgn="b"/>
                      <a:r>
                        <a:rPr lang="nn-NO" sz="1100" b="0" i="1" u="none" strike="noStrike">
                          <a:solidFill>
                            <a:srgbClr val="000000"/>
                          </a:solidFill>
                          <a:latin typeface="Arial"/>
                        </a:rPr>
                        <a:t>Mva-kompensasjon, ufordelt</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endParaRPr lang="nn-NO" sz="1100" b="0" i="1" u="none" strike="noStrike">
                        <a:solidFill>
                          <a:srgbClr val="000000"/>
                        </a:solidFill>
                        <a:latin typeface="Calibri"/>
                      </a:endParaRP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nn-NO" sz="1100" b="0" i="1" u="none" strike="noStrike">
                        <a:solidFill>
                          <a:srgbClr val="000000"/>
                        </a:solidFill>
                        <a:latin typeface="Calibri"/>
                      </a:endParaRP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endParaRPr lang="nn-NO" sz="1100" b="0" i="1" u="none" strike="noStrike">
                        <a:solidFill>
                          <a:srgbClr val="000000"/>
                        </a:solidFill>
                        <a:latin typeface="Calibri"/>
                      </a:endParaRP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nn-NO" sz="1100" b="0" i="1" u="none" strike="noStrike">
                        <a:solidFill>
                          <a:srgbClr val="000000"/>
                        </a:solidFill>
                        <a:latin typeface="Calibri"/>
                      </a:endParaRP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nn-NO" sz="1100" b="0" i="1" u="none" strike="noStrike">
                          <a:solidFill>
                            <a:srgbClr val="000000"/>
                          </a:solidFill>
                          <a:latin typeface="Calibri"/>
                        </a:rPr>
                        <a:t>-5 000 000</a:t>
                      </a: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nn-NO" sz="1100" b="0" i="1" u="none" strike="noStrike">
                        <a:solidFill>
                          <a:srgbClr val="000000"/>
                        </a:solidFill>
                        <a:latin typeface="Arial"/>
                      </a:endParaRPr>
                    </a:p>
                  </a:txBody>
                  <a:tcPr marL="7012" marR="7012" marT="7012" marB="0" anchor="b">
                    <a:lnL>
                      <a:noFill/>
                    </a:lnL>
                    <a:lnR>
                      <a:noFill/>
                    </a:lnR>
                    <a:lnT w="12700" cap="flat" cmpd="sng" algn="ctr">
                      <a:solidFill>
                        <a:srgbClr val="000000"/>
                      </a:solidFill>
                      <a:prstDash val="solid"/>
                      <a:round/>
                      <a:headEnd type="none" w="med" len="med"/>
                      <a:tailEnd type="none" w="med" len="med"/>
                    </a:lnT>
                    <a:lnB>
                      <a:noFill/>
                    </a:lnB>
                  </a:tcPr>
                </a:tc>
              </a:tr>
              <a:tr h="174515">
                <a:tc gridSpan="3">
                  <a:txBody>
                    <a:bodyPr/>
                    <a:lstStyle/>
                    <a:p>
                      <a:pPr algn="l" fontAlgn="b"/>
                      <a:r>
                        <a:rPr lang="nn-NO" sz="1100" b="0" i="1" u="none" strike="noStrike">
                          <a:solidFill>
                            <a:srgbClr val="000000"/>
                          </a:solidFill>
                          <a:latin typeface="Arial"/>
                        </a:rPr>
                        <a:t>Netto driftsbudsjett 2011, vedteke i kommunestyret 09.12.2010</a:t>
                      </a:r>
                    </a:p>
                  </a:txBody>
                  <a:tcPr marL="7012" marR="7012" marT="7012" marB="0" anchor="b">
                    <a:lnL>
                      <a:noFill/>
                    </a:lnL>
                    <a:lnR>
                      <a:noFill/>
                    </a:lnR>
                    <a:lnT>
                      <a:noFill/>
                    </a:lnT>
                    <a:lnB>
                      <a:noFill/>
                    </a:lnB>
                  </a:tcPr>
                </a:tc>
                <a:tc hMerge="1">
                  <a:txBody>
                    <a:bodyPr/>
                    <a:lstStyle/>
                    <a:p>
                      <a:endParaRPr lang="nn-NO"/>
                    </a:p>
                  </a:txBody>
                  <a:tcPr/>
                </a:tc>
                <a:tc hMerge="1">
                  <a:txBody>
                    <a:bodyPr/>
                    <a:lstStyle/>
                    <a:p>
                      <a:endParaRPr lang="nn-NO"/>
                    </a:p>
                  </a:txBody>
                  <a:tcPr/>
                </a:tc>
                <a:tc>
                  <a:txBody>
                    <a:bodyPr/>
                    <a:lstStyle/>
                    <a:p>
                      <a:pPr algn="l" fontAlgn="b"/>
                      <a:endParaRPr lang="nn-NO" sz="1100" b="1" i="1"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l" fontAlgn="b"/>
                      <a:endParaRPr lang="nn-NO" sz="1100" b="0" i="1"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100" b="0" i="1" u="none" strike="noStrike">
                          <a:solidFill>
                            <a:srgbClr val="000000"/>
                          </a:solidFill>
                          <a:latin typeface="Calibri"/>
                        </a:rPr>
                        <a:t>135 055 000</a:t>
                      </a:r>
                    </a:p>
                  </a:txBody>
                  <a:tcPr marL="7012" marR="7012" marT="7012" marB="0" anchor="b">
                    <a:lnL>
                      <a:noFill/>
                    </a:lnL>
                    <a:lnR>
                      <a:noFill/>
                    </a:lnR>
                    <a:lnT>
                      <a:noFill/>
                    </a:lnT>
                    <a:lnB>
                      <a:noFill/>
                    </a:lnB>
                  </a:tcPr>
                </a:tc>
                <a:tc>
                  <a:txBody>
                    <a:bodyPr/>
                    <a:lstStyle/>
                    <a:p>
                      <a:pPr algn="r" fontAlgn="b"/>
                      <a:endParaRPr lang="nn-NO" sz="1100" b="0" i="1" u="none" strike="noStrike" dirty="0">
                        <a:solidFill>
                          <a:srgbClr val="000000"/>
                        </a:solidFill>
                        <a:latin typeface="Calibri"/>
                      </a:endParaRPr>
                    </a:p>
                  </a:txBody>
                  <a:tcPr marL="7012" marR="7012" marT="7012" marB="0" anchor="b">
                    <a:lnL>
                      <a:noFill/>
                    </a:lnL>
                    <a:lnR>
                      <a:noFill/>
                    </a:lnR>
                    <a:lnT>
                      <a:noFill/>
                    </a:lnT>
                    <a:lnB>
                      <a:noFill/>
                    </a:lnB>
                  </a:tcPr>
                </a:tc>
              </a:tr>
              <a:tr h="174515">
                <a:tc gridSpan="3">
                  <a:txBody>
                    <a:bodyPr/>
                    <a:lstStyle/>
                    <a:p>
                      <a:pPr algn="l" fontAlgn="b"/>
                      <a:r>
                        <a:rPr lang="nn-NO" sz="1100" b="0" i="1" u="none" strike="noStrike" dirty="0" smtClean="0">
                          <a:solidFill>
                            <a:srgbClr val="000000"/>
                          </a:solidFill>
                          <a:latin typeface="Arial"/>
                        </a:rPr>
                        <a:t>Innsparingskrav </a:t>
                      </a:r>
                      <a:endParaRPr lang="nn-NO" sz="1100" b="0" i="1" u="none" strike="noStrike" dirty="0">
                        <a:solidFill>
                          <a:srgbClr val="000000"/>
                        </a:solidFill>
                        <a:latin typeface="Arial"/>
                      </a:endParaRPr>
                    </a:p>
                  </a:txBody>
                  <a:tcPr marL="7012" marR="7012" marT="7012" marB="0" anchor="b">
                    <a:lnL>
                      <a:noFill/>
                    </a:lnL>
                    <a:lnR>
                      <a:noFill/>
                    </a:lnR>
                    <a:lnT>
                      <a:noFill/>
                    </a:lnT>
                    <a:lnB>
                      <a:noFill/>
                    </a:lnB>
                  </a:tcPr>
                </a:tc>
                <a:tc hMerge="1">
                  <a:txBody>
                    <a:bodyPr/>
                    <a:lstStyle/>
                    <a:p>
                      <a:endParaRPr lang="nn-NO"/>
                    </a:p>
                  </a:txBody>
                  <a:tcPr/>
                </a:tc>
                <a:tc hMerge="1">
                  <a:txBody>
                    <a:bodyPr/>
                    <a:lstStyle/>
                    <a:p>
                      <a:endParaRPr lang="nn-NO"/>
                    </a:p>
                  </a:txBody>
                  <a:tcPr/>
                </a:tc>
                <a:tc>
                  <a:txBody>
                    <a:bodyPr/>
                    <a:lstStyle/>
                    <a:p>
                      <a:pPr algn="l" fontAlgn="b"/>
                      <a:endParaRPr lang="nn-NO" sz="1100" b="1" i="1"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l" fontAlgn="b"/>
                      <a:endParaRPr lang="nn-NO" sz="1100" b="0" i="1" u="none" strike="noStrike">
                        <a:solidFill>
                          <a:srgbClr val="000000"/>
                        </a:solidFill>
                        <a:latin typeface="Calibri"/>
                      </a:endParaRPr>
                    </a:p>
                  </a:txBody>
                  <a:tcPr marL="7012" marR="7012" marT="7012" marB="0" anchor="b">
                    <a:lnL>
                      <a:noFill/>
                    </a:lnL>
                    <a:lnR>
                      <a:noFill/>
                    </a:lnR>
                    <a:lnT>
                      <a:noFill/>
                    </a:lnT>
                    <a:lnB>
                      <a:noFill/>
                    </a:lnB>
                  </a:tcPr>
                </a:tc>
                <a:tc>
                  <a:txBody>
                    <a:bodyPr/>
                    <a:lstStyle/>
                    <a:p>
                      <a:pPr algn="r" fontAlgn="b"/>
                      <a:r>
                        <a:rPr lang="nn-NO" sz="1100" b="0" i="1" u="none" strike="noStrike" dirty="0" smtClean="0">
                          <a:solidFill>
                            <a:srgbClr val="000000"/>
                          </a:solidFill>
                          <a:latin typeface="Calibri"/>
                        </a:rPr>
                        <a:t>- 1 000 000</a:t>
                      </a:r>
                      <a:endParaRPr lang="nn-NO" sz="1100" b="0" i="1" u="none" strike="noStrike" dirty="0">
                        <a:solidFill>
                          <a:srgbClr val="000000"/>
                        </a:solidFill>
                        <a:latin typeface="Calibri"/>
                      </a:endParaRPr>
                    </a:p>
                  </a:txBody>
                  <a:tcPr marL="7012" marR="7012" marT="7012" marB="0" anchor="b">
                    <a:lnL>
                      <a:noFill/>
                    </a:lnL>
                    <a:lnR>
                      <a:noFill/>
                    </a:lnR>
                    <a:lnT>
                      <a:noFill/>
                    </a:lnT>
                    <a:lnB>
                      <a:noFill/>
                    </a:lnB>
                  </a:tcPr>
                </a:tc>
                <a:tc>
                  <a:txBody>
                    <a:bodyPr/>
                    <a:lstStyle/>
                    <a:p>
                      <a:pPr algn="r" fontAlgn="b"/>
                      <a:endParaRPr lang="nn-NO" sz="1100" b="0" i="1" u="none" strike="noStrike" dirty="0">
                        <a:solidFill>
                          <a:srgbClr val="000000"/>
                        </a:solidFill>
                        <a:latin typeface="Calibri"/>
                      </a:endParaRPr>
                    </a:p>
                  </a:txBody>
                  <a:tcPr marL="7012" marR="7012" marT="7012" marB="0" anchor="b">
                    <a:lnL>
                      <a:noFill/>
                    </a:lnL>
                    <a:lnR>
                      <a:noFill/>
                    </a:lnR>
                    <a:lnT>
                      <a:noFill/>
                    </a:lnT>
                    <a:lnB>
                      <a:noFill/>
                    </a:lnB>
                  </a:tcPr>
                </a:tc>
              </a:tr>
            </a:tbl>
          </a:graphicData>
        </a:graphic>
      </p:graphicFrame>
      <p:sp>
        <p:nvSpPr>
          <p:cNvPr id="6" name="TekstSylinder 5"/>
          <p:cNvSpPr txBox="1"/>
          <p:nvPr/>
        </p:nvSpPr>
        <p:spPr>
          <a:xfrm>
            <a:off x="1115616" y="6093296"/>
            <a:ext cx="6624736" cy="369332"/>
          </a:xfrm>
          <a:prstGeom prst="rect">
            <a:avLst/>
          </a:prstGeom>
          <a:noFill/>
        </p:spPr>
        <p:txBody>
          <a:bodyPr wrap="square" rtlCol="0">
            <a:spAutoFit/>
          </a:bodyPr>
          <a:lstStyle/>
          <a:p>
            <a:r>
              <a:rPr lang="nn-NO" dirty="0" smtClean="0"/>
              <a:t>11,2 % av innsparinga i 2011, 22,2 % av innsparinga etterfølgjande år</a:t>
            </a:r>
            <a:endParaRPr lang="nn-N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Rammer for gruppene sitt arbeid</a:t>
            </a:r>
            <a:endParaRPr lang="nn-NO" dirty="0"/>
          </a:p>
        </p:txBody>
      </p:sp>
      <p:sp>
        <p:nvSpPr>
          <p:cNvPr id="3" name="Plassholder for innhold 2"/>
          <p:cNvSpPr>
            <a:spLocks noGrp="1"/>
          </p:cNvSpPr>
          <p:nvPr>
            <p:ph idx="1"/>
          </p:nvPr>
        </p:nvSpPr>
        <p:spPr>
          <a:xfrm>
            <a:off x="457200" y="1412776"/>
            <a:ext cx="8229600" cy="4525963"/>
          </a:xfrm>
        </p:spPr>
        <p:txBody>
          <a:bodyPr>
            <a:normAutofit fontScale="70000" lnSpcReduction="20000"/>
          </a:bodyPr>
          <a:lstStyle/>
          <a:p>
            <a:r>
              <a:rPr lang="nn-NO" dirty="0" smtClean="0"/>
              <a:t>Tenesteleiar er leiar for gruppa</a:t>
            </a:r>
          </a:p>
          <a:p>
            <a:r>
              <a:rPr lang="nn-NO" dirty="0" smtClean="0"/>
              <a:t>De nemner sjølv opp kven som skal vere med</a:t>
            </a:r>
          </a:p>
          <a:p>
            <a:r>
              <a:rPr lang="nn-NO" dirty="0" smtClean="0"/>
              <a:t>Det vert sett ei tidsramme på </a:t>
            </a:r>
            <a:r>
              <a:rPr lang="nn-NO" b="1" dirty="0" smtClean="0"/>
              <a:t>3 timar</a:t>
            </a:r>
            <a:r>
              <a:rPr lang="nn-NO" dirty="0" smtClean="0"/>
              <a:t> pr møte</a:t>
            </a:r>
          </a:p>
          <a:p>
            <a:r>
              <a:rPr lang="nn-NO" dirty="0" smtClean="0"/>
              <a:t>Det vert sett ei ramme på </a:t>
            </a:r>
            <a:r>
              <a:rPr lang="nn-NO" b="1" dirty="0" smtClean="0"/>
              <a:t>tre</a:t>
            </a:r>
            <a:r>
              <a:rPr lang="nn-NO" dirty="0" smtClean="0"/>
              <a:t> møte</a:t>
            </a:r>
          </a:p>
          <a:p>
            <a:r>
              <a:rPr lang="nn-NO" dirty="0" smtClean="0"/>
              <a:t>Det må gjerast arbeid i framkant av møte </a:t>
            </a:r>
          </a:p>
          <a:p>
            <a:pPr lvl="1"/>
            <a:r>
              <a:rPr lang="nn-NO" dirty="0" smtClean="0"/>
              <a:t>kva vil eg ha fram i møtet?</a:t>
            </a:r>
          </a:p>
          <a:p>
            <a:r>
              <a:rPr lang="nn-NO" dirty="0" smtClean="0"/>
              <a:t>Det må gjerast arbeid i etterkant av møte </a:t>
            </a:r>
          </a:p>
          <a:p>
            <a:pPr lvl="1"/>
            <a:r>
              <a:rPr lang="nn-NO" dirty="0" smtClean="0"/>
              <a:t>Det eg ikkje fekk fram i møtet – ta det før det forsvinn</a:t>
            </a:r>
          </a:p>
          <a:p>
            <a:r>
              <a:rPr lang="nn-NO" dirty="0" smtClean="0"/>
              <a:t>Det skal rapporterast på </a:t>
            </a:r>
            <a:r>
              <a:rPr lang="nn-NO" b="1" dirty="0" smtClean="0"/>
              <a:t>avvik</a:t>
            </a:r>
            <a:r>
              <a:rPr lang="nn-NO" dirty="0" smtClean="0"/>
              <a:t> i høve plan</a:t>
            </a:r>
          </a:p>
          <a:p>
            <a:r>
              <a:rPr lang="nn-NO" dirty="0" smtClean="0"/>
              <a:t>Vurderingar av tiltak</a:t>
            </a:r>
          </a:p>
          <a:p>
            <a:pPr lvl="1"/>
            <a:r>
              <a:rPr lang="nn-NO" dirty="0" smtClean="0"/>
              <a:t>Starte med inntektssida deretter utgiftssida</a:t>
            </a:r>
          </a:p>
          <a:p>
            <a:pPr lvl="1"/>
            <a:r>
              <a:rPr lang="nn-NO" dirty="0" smtClean="0"/>
              <a:t>Andre måtar å løyse oppgåvene på</a:t>
            </a:r>
          </a:p>
          <a:p>
            <a:pPr lvl="1"/>
            <a:r>
              <a:rPr lang="nn-NO" dirty="0" smtClean="0"/>
              <a:t>Ta med idear i høve tverrfaglege løysingar for seinare </a:t>
            </a:r>
            <a:r>
              <a:rPr lang="nn-NO" dirty="0" err="1" smtClean="0"/>
              <a:t>bearbeiding</a:t>
            </a:r>
            <a:r>
              <a:rPr lang="nn-NO" dirty="0" smtClean="0"/>
              <a:t> anten i eigne grupper eller i tenesteleiarmøtet</a:t>
            </a:r>
          </a:p>
          <a:p>
            <a:pPr>
              <a:buNone/>
            </a:pPr>
            <a:endParaRPr lang="nn-N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Tidsplan arbeidsgrupper</a:t>
            </a:r>
            <a:endParaRPr lang="nn-NO" dirty="0"/>
          </a:p>
        </p:txBody>
      </p:sp>
      <p:graphicFrame>
        <p:nvGraphicFramePr>
          <p:cNvPr id="3" name="Tabell 2"/>
          <p:cNvGraphicFramePr>
            <a:graphicFrameLocks noGrp="1"/>
          </p:cNvGraphicFramePr>
          <p:nvPr/>
        </p:nvGraphicFramePr>
        <p:xfrm>
          <a:off x="539552" y="1340768"/>
          <a:ext cx="7224465" cy="4804288"/>
        </p:xfrm>
        <a:graphic>
          <a:graphicData uri="http://schemas.openxmlformats.org/drawingml/2006/table">
            <a:tbl>
              <a:tblPr/>
              <a:tblGrid>
                <a:gridCol w="1446161"/>
                <a:gridCol w="1541304"/>
                <a:gridCol w="591996"/>
                <a:gridCol w="549710"/>
                <a:gridCol w="490511"/>
                <a:gridCol w="490511"/>
                <a:gridCol w="490511"/>
                <a:gridCol w="490511"/>
                <a:gridCol w="642739"/>
                <a:gridCol w="490511"/>
              </a:tblGrid>
              <a:tr h="108404">
                <a:tc>
                  <a:txBody>
                    <a:bodyPr/>
                    <a:lstStyle/>
                    <a:p>
                      <a:pPr algn="l" fontAlgn="b"/>
                      <a:r>
                        <a:rPr lang="nn-NO" sz="800" b="0" i="0" u="none" strike="noStrike" dirty="0">
                          <a:solidFill>
                            <a:srgbClr val="000000"/>
                          </a:solidFill>
                          <a:latin typeface="Calibri"/>
                        </a:rPr>
                        <a:t>Milepålar - prosjektleiar</a:t>
                      </a: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nn-NO" sz="800" b="0" i="0" u="none" strike="noStrike">
                        <a:solidFill>
                          <a:srgbClr val="000000"/>
                        </a:solidFill>
                        <a:latin typeface="Calibri"/>
                      </a:endParaRPr>
                    </a:p>
                  </a:txBody>
                  <a:tcPr marL="5354" marR="5354" marT="5354" marB="0" anchor="b">
                    <a:lnL>
                      <a:noFill/>
                    </a:lnL>
                    <a:lnR>
                      <a:noFill/>
                    </a:lnR>
                    <a:lnT>
                      <a:noFill/>
                    </a:lnT>
                    <a:lnB w="6350" cap="flat" cmpd="sng" algn="ctr">
                      <a:solidFill>
                        <a:srgbClr val="000000"/>
                      </a:solidFill>
                      <a:prstDash val="solid"/>
                      <a:round/>
                      <a:headEnd type="none" w="med" len="med"/>
                      <a:tailEnd type="none" w="med" len="med"/>
                    </a:lnB>
                  </a:tcPr>
                </a:tc>
              </a:tr>
              <a:tr h="108404">
                <a:tc>
                  <a:txBody>
                    <a:bodyPr/>
                    <a:lstStyle/>
                    <a:p>
                      <a:pPr algn="ctr" fontAlgn="b"/>
                      <a:r>
                        <a:rPr lang="nn-NO" sz="800" b="1" i="0" u="none" strike="noStrike">
                          <a:solidFill>
                            <a:srgbClr val="000000"/>
                          </a:solidFill>
                          <a:latin typeface="Calibri"/>
                        </a:rPr>
                        <a:t>Aktivitet</a:t>
                      </a:r>
                    </a:p>
                  </a:txBody>
                  <a:tcPr marL="5354" marR="5354" marT="535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Delaktivitet</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Frist/Milep</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Frist/Milep</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Frist/Milep</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Frist/Milep</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Frist/Milep</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Frist/Milep</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Frist/Milep</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8404">
                <a:tc>
                  <a:txBody>
                    <a:bodyPr/>
                    <a:lstStyle/>
                    <a:p>
                      <a:pPr algn="l" fontAlgn="b"/>
                      <a:r>
                        <a:rPr lang="nn-NO" sz="800" b="0" i="0" u="none" strike="noStrike">
                          <a:solidFill>
                            <a:srgbClr val="000000"/>
                          </a:solidFill>
                          <a:latin typeface="Calibri"/>
                        </a:rPr>
                        <a:t>Prosjektplanlegging</a:t>
                      </a:r>
                    </a:p>
                  </a:txBody>
                  <a:tcPr marL="5354" marR="5354" marT="535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nn-NO" sz="800" b="0" i="0" u="none" strike="noStrike">
                          <a:solidFill>
                            <a:srgbClr val="000000"/>
                          </a:solidFill>
                          <a:latin typeface="Calibri"/>
                        </a:rPr>
                        <a:t>17.des</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Mandatutforming</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nn-NO" sz="800" b="0" i="0" u="none" strike="noStrike">
                          <a:solidFill>
                            <a:srgbClr val="000000"/>
                          </a:solidFill>
                          <a:latin typeface="Calibri"/>
                        </a:rPr>
                        <a:t>17.des</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Tidfesting møte og fristar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nn-NO" sz="800" b="0" i="0" u="none" strike="noStrike">
                          <a:solidFill>
                            <a:srgbClr val="000000"/>
                          </a:solidFill>
                          <a:latin typeface="Calibri"/>
                        </a:rPr>
                        <a:t>17.des</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Legge til rette grunnlagsmateriale</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nn-NO" sz="800" b="0" i="0" u="none" strike="noStrike">
                          <a:solidFill>
                            <a:srgbClr val="000000"/>
                          </a:solidFill>
                          <a:latin typeface="Calibri"/>
                        </a:rPr>
                        <a:t>03.jan</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0" i="0" u="none" strike="noStrike">
                          <a:solidFill>
                            <a:srgbClr val="000000"/>
                          </a:solidFill>
                          <a:latin typeface="Calibri"/>
                        </a:rPr>
                        <a:t>Oppstart arb grupper</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Fellessamling/motivering</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nn-NO" sz="800" b="0" i="0" u="none" strike="noStrike">
                          <a:solidFill>
                            <a:srgbClr val="000000"/>
                          </a:solidFill>
                          <a:latin typeface="Calibri"/>
                        </a:rPr>
                        <a:t>04.jan</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Formidle oppgåva</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Sjekke at oppgåva er forstått</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Sjekke at oppgåva er akseptert</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Sjekke at det vert jobba med oppgåva</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Kontrollere arbeid</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0"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Justere kurs</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Møte arb gruppe teneste</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3 møte a 3 timar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5-7 jan</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26-27 jan</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9-11 feb.</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Sluttrapport frå kvar gruppe teneste</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15.feb</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Rapportering til PA - rådmann</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12.jan</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02.feb</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16.feb</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Samansying og samordning tiltak</a:t>
                      </a:r>
                    </a:p>
                  </a:txBody>
                  <a:tcPr marL="5354" marR="5354" marT="535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dirty="0">
                          <a:solidFill>
                            <a:srgbClr val="000000"/>
                          </a:solidFill>
                          <a:latin typeface="Calibri"/>
                        </a:rPr>
                        <a:t>18.feb</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08404">
                <a:tc>
                  <a:txBody>
                    <a:bodyPr/>
                    <a:lstStyle/>
                    <a:p>
                      <a:pPr algn="l" fontAlgn="b"/>
                      <a:r>
                        <a:rPr lang="nn-NO" sz="800" b="1" i="0" u="none" strike="noStrike">
                          <a:solidFill>
                            <a:srgbClr val="000000"/>
                          </a:solidFill>
                          <a:latin typeface="Calibri"/>
                        </a:rPr>
                        <a:t>Oppstart tverrfaglege grupper</a:t>
                      </a:r>
                    </a:p>
                  </a:txBody>
                  <a:tcPr marL="5354" marR="5354" marT="535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1" i="0" u="none" strike="noStrike">
                          <a:solidFill>
                            <a:srgbClr val="000000"/>
                          </a:solidFill>
                          <a:latin typeface="Calibri"/>
                        </a:rPr>
                        <a:t>Fellessamling/motivering</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nn-NO" sz="800" b="1" i="0" u="none" strike="noStrike" dirty="0">
                          <a:solidFill>
                            <a:srgbClr val="000000"/>
                          </a:solidFill>
                          <a:latin typeface="Calibri"/>
                        </a:rPr>
                        <a:t>01.mar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08404">
                <a:tc>
                  <a:txBody>
                    <a:bodyPr/>
                    <a:lstStyle/>
                    <a:p>
                      <a:pPr algn="l"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Formidle oppgåva</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Sjekke at oppgåva er forstått</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Sjekke at oppgåva er akseptert</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Sjekke at det vert jobba med oppgåva</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Kontrollere arbeid</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Justere kurs</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Møte arb gruppe tverrfagleg</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3 møte a 3 timar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3-4 mars</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17-18. mars</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31 mars -1 . Apr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Sluttrapport frå kvar gruppe teneste</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05.apr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Rapportering til PA - rådmann</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09.mar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23.mar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06.apr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Samansying og samordning tiltak</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nn-NO" sz="800" b="1" i="0" u="none" strike="noStrike">
                        <a:solidFill>
                          <a:srgbClr val="000000"/>
                        </a:solidFill>
                        <a:latin typeface="Calibri"/>
                      </a:endParaRP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nn-NO" sz="800" b="1" i="0" u="none" strike="noStrike">
                        <a:solidFill>
                          <a:srgbClr val="000000"/>
                        </a:solidFill>
                        <a:latin typeface="Calibri"/>
                      </a:endParaRP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08.apr</a:t>
                      </a:r>
                    </a:p>
                  </a:txBody>
                  <a:tcPr marL="5354" marR="5354" marT="535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endParaRPr lang="nn-NO" sz="800" b="1" i="0" u="none" strike="noStrike">
                        <a:solidFill>
                          <a:srgbClr val="000000"/>
                        </a:solidFill>
                        <a:latin typeface="Calibri"/>
                      </a:endParaRPr>
                    </a:p>
                  </a:txBody>
                  <a:tcPr marL="5354" marR="5354" marT="535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nn-NO" sz="800" b="1"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08404">
                <a:tc>
                  <a:txBody>
                    <a:bodyPr/>
                    <a:lstStyle/>
                    <a:p>
                      <a:pPr algn="l" fontAlgn="b"/>
                      <a:r>
                        <a:rPr lang="nn-NO" sz="800" b="1" i="0" u="none" strike="noStrike">
                          <a:solidFill>
                            <a:srgbClr val="000000"/>
                          </a:solidFill>
                          <a:latin typeface="Calibri"/>
                        </a:rPr>
                        <a:t>Framlegging for PA hovedprosjekt</a:t>
                      </a:r>
                    </a:p>
                  </a:txBody>
                  <a:tcPr marL="5354" marR="5354" marT="535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nn-NO" sz="800" b="1" i="0" u="none" strike="noStrike" dirty="0">
                          <a:solidFill>
                            <a:srgbClr val="000000"/>
                          </a:solidFill>
                          <a:latin typeface="Calibri"/>
                        </a:rPr>
                        <a:t>13.apr</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6210">
                <a:tc>
                  <a:txBody>
                    <a:bodyPr/>
                    <a:lstStyle/>
                    <a:p>
                      <a:pPr algn="l" fontAlgn="b"/>
                      <a:r>
                        <a:rPr lang="nn-NO" sz="800" b="1" i="0" u="none" strike="noStrike">
                          <a:solidFill>
                            <a:srgbClr val="000000"/>
                          </a:solidFill>
                          <a:latin typeface="Calibri"/>
                        </a:rPr>
                        <a:t>Effektmåling i slutten av 2011, 2012, 2013 og 2014</a:t>
                      </a:r>
                    </a:p>
                  </a:txBody>
                  <a:tcPr marL="5354" marR="5354" marT="535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1"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404">
                <a:tc>
                  <a:txBody>
                    <a:bodyPr/>
                    <a:lstStyle/>
                    <a:p>
                      <a:pPr algn="l" fontAlgn="b"/>
                      <a:r>
                        <a:rPr lang="nn-NO" sz="800" b="0" i="0" u="none" strike="noStrike">
                          <a:solidFill>
                            <a:srgbClr val="000000"/>
                          </a:solidFill>
                          <a:latin typeface="Calibri"/>
                        </a:rPr>
                        <a:t>Avgjerdspunkt</a:t>
                      </a:r>
                    </a:p>
                  </a:txBody>
                  <a:tcPr marL="5354" marR="5354" marT="5354"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nn-NO" sz="800" b="0" i="0" u="none" strike="noStrike" dirty="0">
                          <a:solidFill>
                            <a:srgbClr val="000000"/>
                          </a:solidFill>
                          <a:latin typeface="Calibri"/>
                        </a:rPr>
                        <a:t> </a:t>
                      </a:r>
                    </a:p>
                  </a:txBody>
                  <a:tcPr marL="5354" marR="5354" marT="535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850106"/>
          </a:xfrm>
        </p:spPr>
        <p:txBody>
          <a:bodyPr>
            <a:normAutofit/>
          </a:bodyPr>
          <a:lstStyle/>
          <a:p>
            <a:r>
              <a:rPr lang="nn-NO" sz="3600" dirty="0" smtClean="0"/>
              <a:t>Tiltaksliste – tilrettelagd rekneark - døme</a:t>
            </a:r>
            <a:endParaRPr lang="nn-NO" sz="3600" dirty="0"/>
          </a:p>
        </p:txBody>
      </p:sp>
      <p:graphicFrame>
        <p:nvGraphicFramePr>
          <p:cNvPr id="3" name="Tabell 2"/>
          <p:cNvGraphicFramePr>
            <a:graphicFrameLocks noGrp="1"/>
          </p:cNvGraphicFramePr>
          <p:nvPr/>
        </p:nvGraphicFramePr>
        <p:xfrm>
          <a:off x="755575" y="1196752"/>
          <a:ext cx="7488833" cy="4496522"/>
        </p:xfrm>
        <a:graphic>
          <a:graphicData uri="http://schemas.openxmlformats.org/drawingml/2006/table">
            <a:tbl>
              <a:tblPr/>
              <a:tblGrid>
                <a:gridCol w="830929"/>
                <a:gridCol w="2193408"/>
                <a:gridCol w="550752"/>
                <a:gridCol w="601376"/>
                <a:gridCol w="2542537"/>
                <a:gridCol w="769831"/>
              </a:tblGrid>
              <a:tr h="144302">
                <a:tc>
                  <a:txBody>
                    <a:bodyPr/>
                    <a:lstStyle/>
                    <a:p>
                      <a:pPr algn="l" fontAlgn="b"/>
                      <a:r>
                        <a:rPr lang="nn-NO" sz="900" b="1" i="0" u="none" strike="noStrike" dirty="0">
                          <a:solidFill>
                            <a:srgbClr val="000000"/>
                          </a:solidFill>
                          <a:latin typeface="Arial"/>
                        </a:rPr>
                        <a:t>Tiltaksliste </a:t>
                      </a:r>
                    </a:p>
                  </a:txBody>
                  <a:tcPr marL="0" marR="0" marT="0" marB="0" anchor="b">
                    <a:lnL>
                      <a:noFill/>
                    </a:lnL>
                    <a:lnR>
                      <a:noFill/>
                    </a:lnR>
                    <a:lnT>
                      <a:noFill/>
                    </a:lnT>
                    <a:lnB>
                      <a:noFill/>
                    </a:lnB>
                  </a:tcPr>
                </a:tc>
                <a:tc>
                  <a:txBody>
                    <a:bodyPr/>
                    <a:lstStyle/>
                    <a:p>
                      <a:pPr algn="l" fontAlgn="b"/>
                      <a:r>
                        <a:rPr lang="nn-NO" sz="900" b="1" i="0" u="none" strike="noStrike">
                          <a:solidFill>
                            <a:srgbClr val="000000"/>
                          </a:solidFill>
                          <a:latin typeface="Arial"/>
                        </a:rPr>
                        <a:t>Større strukturelle tiltak</a:t>
                      </a:r>
                    </a:p>
                  </a:txBody>
                  <a:tcPr marL="0" marR="0" marT="0" marB="0" anchor="b">
                    <a:lnL>
                      <a:noFill/>
                    </a:lnL>
                    <a:lnR>
                      <a:noFill/>
                    </a:lnR>
                    <a:lnT>
                      <a:noFill/>
                    </a:lnT>
                    <a:lnB>
                      <a:noFill/>
                    </a:lnB>
                  </a:tcPr>
                </a:tc>
                <a:tc>
                  <a:txBody>
                    <a:bodyPr/>
                    <a:lstStyle/>
                    <a:p>
                      <a:pPr algn="ctr" fontAlgn="b"/>
                      <a:endParaRPr lang="nn-NO" sz="900" b="1"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1"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nn-NO" sz="900" b="1"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r>
                        <a:rPr lang="nn-NO" sz="900" b="1" i="0" u="none" strike="noStrike">
                          <a:solidFill>
                            <a:srgbClr val="000000"/>
                          </a:solidFill>
                          <a:latin typeface="Arial"/>
                        </a:rPr>
                        <a:t>Teneste</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1" i="0" u="none" strike="noStrike">
                          <a:solidFill>
                            <a:srgbClr val="000000"/>
                          </a:solidFill>
                          <a:latin typeface="Arial"/>
                        </a:rPr>
                        <a:t>Tiltak</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1" i="0" u="none" strike="noStrike">
                          <a:solidFill>
                            <a:srgbClr val="000000"/>
                          </a:solidFill>
                          <a:latin typeface="Arial"/>
                        </a:rPr>
                        <a:t>Beløp</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1" i="0" u="none" strike="noStrike">
                          <a:solidFill>
                            <a:srgbClr val="000000"/>
                          </a:solidFill>
                          <a:latin typeface="Arial"/>
                        </a:rPr>
                        <a:t>Lovpålagt</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1" i="0" u="none" strike="noStrike">
                          <a:solidFill>
                            <a:srgbClr val="000000"/>
                          </a:solidFill>
                          <a:latin typeface="Arial"/>
                        </a:rPr>
                        <a:t>Merknad</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1" i="0" u="none" strike="noStrike">
                          <a:solidFill>
                            <a:srgbClr val="000000"/>
                          </a:solidFill>
                          <a:latin typeface="Arial"/>
                        </a:rPr>
                        <a:t>Årstal iverksetting</a:t>
                      </a:r>
                    </a:p>
                  </a:txBody>
                  <a:tcPr marL="0" marR="0" marT="0" marB="0" anchor="b">
                    <a:lnL>
                      <a:noFill/>
                    </a:lnL>
                    <a:lnR>
                      <a:noFill/>
                    </a:lnR>
                    <a:lnT>
                      <a:noFill/>
                    </a:lnT>
                    <a:lnB>
                      <a:noFill/>
                    </a:lnB>
                  </a:tcPr>
                </a:tc>
              </a:tr>
              <a:tr h="144302">
                <a:tc>
                  <a:txBody>
                    <a:bodyPr/>
                    <a:lstStyle/>
                    <a:p>
                      <a:pPr algn="l" fontAlgn="b"/>
                      <a:r>
                        <a:rPr lang="nn-NO" sz="900" b="1" i="0" u="none" strike="noStrike">
                          <a:solidFill>
                            <a:srgbClr val="000000"/>
                          </a:solidFill>
                          <a:latin typeface="Arial"/>
                        </a:rPr>
                        <a:t>Generelt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nn-NO" sz="900" b="0" i="0" u="none" strike="noStrike">
                          <a:solidFill>
                            <a:srgbClr val="000000"/>
                          </a:solidFill>
                          <a:latin typeface="Arial"/>
                        </a:rPr>
                        <a:t>Tilsettingsstopp</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nn-NO" sz="900" b="1" i="0" u="none" strike="noStrike">
                        <a:solidFill>
                          <a:srgbClr val="000000"/>
                        </a:solidFill>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nn-NO" sz="900" b="1" i="0" u="none" strike="noStrike">
                        <a:solidFill>
                          <a:srgbClr val="000000"/>
                        </a:solidFill>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nn-NO" sz="900" b="1" i="0" u="none" strike="noStrike">
                        <a:solidFill>
                          <a:srgbClr val="000000"/>
                        </a:solidFill>
                        <a:latin typeface="Arial"/>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1"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Auke prisar utleigebustader</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250 000</a:t>
                      </a:r>
                    </a:p>
                  </a:txBody>
                  <a:tcPr marL="0" marR="0" marT="0" marB="0" anchor="b">
                    <a:lnL>
                      <a:noFill/>
                    </a:lnL>
                    <a:lnR>
                      <a:noFill/>
                    </a:lnR>
                    <a:lnT>
                      <a:noFill/>
                    </a:lnT>
                    <a:lnB>
                      <a:noFill/>
                    </a:lnB>
                  </a:tcPr>
                </a:tc>
                <a:tc>
                  <a:txBody>
                    <a:bodyPr/>
                    <a:lstStyle/>
                    <a:p>
                      <a:pPr algn="ctr" fontAlgn="b"/>
                      <a:endParaRPr lang="nn-NO" sz="900" b="1"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nn-NO" sz="900" b="1"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1"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Innskjerping vurdering av ekstraressursar bhg/sfo/skule</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PPT legg rammer - oppnå fleksibilitet for å få mest muleg </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Medlemsskap Sogn regionråd</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Calibri"/>
                        </a:rPr>
                        <a:t>Oppseiingstid eitt år</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37432">
                <a:tc>
                  <a:txBody>
                    <a:bodyPr/>
                    <a:lstStyle/>
                    <a:p>
                      <a:pPr algn="l" fontAlgn="b"/>
                      <a:endParaRPr lang="nn-NO"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nn-NO"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nn-NO" sz="900" b="0" i="0" u="none" strike="noStrike">
                        <a:solidFill>
                          <a:srgbClr val="000000"/>
                        </a:solidFill>
                        <a:latin typeface="Calibri"/>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r>
                        <a:rPr lang="nn-NO" sz="900" b="1"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1"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Calibri"/>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r h="144302">
                <a:tc>
                  <a:txBody>
                    <a:bodyPr/>
                    <a:lstStyle/>
                    <a:p>
                      <a:pPr algn="l" fontAlgn="b"/>
                      <a:r>
                        <a:rPr lang="nn-NO" sz="900" b="1" i="0" u="none" strike="noStrike">
                          <a:solidFill>
                            <a:srgbClr val="000000"/>
                          </a:solidFill>
                          <a:latin typeface="Arial"/>
                        </a:rPr>
                        <a:t>Eldreomsorg</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nn-NO" sz="900" b="0" i="0" u="none" strike="noStrike">
                          <a:solidFill>
                            <a:srgbClr val="000000"/>
                          </a:solidFill>
                          <a:latin typeface="Arial"/>
                        </a:rPr>
                        <a:t>Bemanningsfaktor - red tenestevnivå</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n-NO" sz="900" b="0" i="0" u="none" strike="noStrike">
                          <a:solidFill>
                            <a:srgbClr val="000000"/>
                          </a:solidFill>
                          <a:latin typeface="Arial"/>
                        </a:rPr>
                        <a:t>1 000 000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n-NO" sz="900" b="0" i="0" u="none" strike="noStrike">
                          <a:solidFill>
                            <a:srgbClr val="000000"/>
                          </a:solidFill>
                          <a:latin typeface="Arial"/>
                        </a:rPr>
                        <a:t>Ja</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nn-NO" sz="900" b="0" i="0" u="none" strike="noStrike">
                          <a:solidFill>
                            <a:srgbClr val="000000"/>
                          </a:solidFill>
                          <a:latin typeface="Arial"/>
                        </a:rPr>
                        <a:t>Kan definere eit lågare tenestenivå enn det me har i dag</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Gå over frå eigenlaga mat til leveranse av mat jfr Gulen</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Nei</a:t>
                      </a: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Må reknast på</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b-NO" sz="900" b="0" i="0" u="none" strike="noStrike">
                          <a:solidFill>
                            <a:srgbClr val="000000"/>
                          </a:solidFill>
                          <a:latin typeface="Arial"/>
                        </a:rPr>
                        <a:t>Legge ned vakseri og kjøpe teneste </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Nei</a:t>
                      </a: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Må reknast på</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Redusere tenestenivå heimehjelp</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300 000</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Ja</a:t>
                      </a: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Kan definere eit lågare tenestenivå enn det me har i dag, må reknast på</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Auka brukarbetaling heimehjelp</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50 000</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Ja</a:t>
                      </a: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Rigide rammer for prisfastsetting på nokre tenester</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Auka brukarbetaling sjukeheimar</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Rigide rammer for prisfastsetting på nokre tenester</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Calibri"/>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r h="144302">
                <a:tc>
                  <a:txBody>
                    <a:bodyPr/>
                    <a:lstStyle/>
                    <a:p>
                      <a:pPr algn="l" fontAlgn="b"/>
                      <a:r>
                        <a:rPr lang="nn-NO" sz="900" b="1" i="0" u="none" strike="noStrike">
                          <a:solidFill>
                            <a:srgbClr val="000000"/>
                          </a:solidFill>
                          <a:latin typeface="Arial"/>
                        </a:rPr>
                        <a:t>Skule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nn-NO" sz="900" b="0" i="0" u="none" strike="noStrike">
                          <a:solidFill>
                            <a:srgbClr val="000000"/>
                          </a:solidFill>
                          <a:latin typeface="Arial"/>
                        </a:rPr>
                        <a:t>Reduksjon i rammetimetalet</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n-NO" sz="900" b="0" i="0" u="none" strike="noStrike">
                          <a:solidFill>
                            <a:srgbClr val="000000"/>
                          </a:solidFill>
                          <a:latin typeface="Arial"/>
                        </a:rPr>
                        <a:t>2 000 000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n-NO" sz="900" b="0" i="0" u="none" strike="noStrike">
                          <a:solidFill>
                            <a:srgbClr val="000000"/>
                          </a:solidFill>
                          <a:latin typeface="Arial"/>
                        </a:rPr>
                        <a:t>Ja</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nn-NO" sz="900" b="0" i="0" u="none" strike="noStrike">
                          <a:solidFill>
                            <a:srgbClr val="000000"/>
                          </a:solidFill>
                          <a:latin typeface="Arial"/>
                        </a:rPr>
                        <a:t>Kan definere lågare nivå enn i dag, reknast på</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Reduksjon vakseopplæring</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200 000</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Ja</a:t>
                      </a: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Må reknast på</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a:solidFill>
                            <a:srgbClr val="000000"/>
                          </a:solidFill>
                          <a:latin typeface="Calibri"/>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r h="144302">
                <a:tc>
                  <a:txBody>
                    <a:bodyPr/>
                    <a:lstStyle/>
                    <a:p>
                      <a:pPr algn="l" fontAlgn="b"/>
                      <a:r>
                        <a:rPr lang="nn-NO" sz="900" b="1" i="0" u="none" strike="noStrike">
                          <a:solidFill>
                            <a:srgbClr val="000000"/>
                          </a:solidFill>
                          <a:latin typeface="Arial"/>
                        </a:rPr>
                        <a:t>SFO</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nn-NO" sz="900" b="0" i="0" u="none" strike="noStrike">
                          <a:solidFill>
                            <a:srgbClr val="000000"/>
                          </a:solidFill>
                          <a:latin typeface="Arial"/>
                        </a:rPr>
                        <a:t>Stenging om sommaren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n-NO" sz="900" b="0" i="0" u="none" strike="noStrike">
                          <a:solidFill>
                            <a:srgbClr val="000000"/>
                          </a:solidFill>
                          <a:latin typeface="Arial"/>
                        </a:rPr>
                        <a:t>300 000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nn-NO" sz="900" b="0" i="0" u="none" strike="noStrike">
                          <a:solidFill>
                            <a:srgbClr val="000000"/>
                          </a:solidFill>
                          <a:latin typeface="Arial"/>
                        </a:rPr>
                        <a:t>Nei</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nn-NO" sz="900" b="0" i="0" u="none" strike="noStrike">
                          <a:solidFill>
                            <a:srgbClr val="000000"/>
                          </a:solidFill>
                          <a:latin typeface="Arial"/>
                        </a:rPr>
                        <a:t>Born overførast til barnehagane? Må reknast på - red betaling</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Ope i Øvre eller på Tangen 1 mnd kvar</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Nei</a:t>
                      </a: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Halvert beløp - redusert betaling</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Auka prisar</a:t>
                      </a:r>
                    </a:p>
                  </a:txBody>
                  <a:tcPr marL="0" marR="0" marT="0" marB="0" anchor="b">
                    <a:lnL>
                      <a:noFill/>
                    </a:lnL>
                    <a:lnR>
                      <a:noFill/>
                    </a:lnR>
                    <a:lnT>
                      <a:noFill/>
                    </a:lnT>
                    <a:lnB>
                      <a:noFill/>
                    </a:lnB>
                  </a:tcPr>
                </a:tc>
                <a:tc>
                  <a:txBody>
                    <a:bodyPr/>
                    <a:lstStyle/>
                    <a:p>
                      <a:pPr algn="ctr" fontAlgn="b"/>
                      <a:r>
                        <a:rPr lang="nn-NO" sz="900" b="0" i="0" u="none" strike="noStrike">
                          <a:solidFill>
                            <a:srgbClr val="000000"/>
                          </a:solidFill>
                          <a:latin typeface="Arial"/>
                        </a:rPr>
                        <a:t>150 000</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Arial"/>
                      </a:endParaRPr>
                    </a:p>
                  </a:txBody>
                  <a:tcPr marL="0" marR="0" marT="0" marB="0" anchor="b">
                    <a:lnL>
                      <a:noFill/>
                    </a:lnL>
                    <a:lnR>
                      <a:noFill/>
                    </a:lnR>
                    <a:lnT>
                      <a:noFill/>
                    </a:lnT>
                    <a:lnB>
                      <a:noFill/>
                    </a:lnB>
                  </a:tcPr>
                </a:tc>
                <a:tc>
                  <a:txBody>
                    <a:bodyPr/>
                    <a:lstStyle/>
                    <a:p>
                      <a:pPr algn="l" fontAlgn="b"/>
                      <a:r>
                        <a:rPr lang="nn-NO" sz="900" b="0" i="0" u="none" strike="noStrike">
                          <a:solidFill>
                            <a:srgbClr val="000000"/>
                          </a:solidFill>
                          <a:latin typeface="Arial"/>
                        </a:rPr>
                        <a:t>Prisar som i Sogndal</a:t>
                      </a:r>
                    </a:p>
                  </a:txBody>
                  <a:tcPr marL="0" marR="0" marT="0" marB="0" anchor="b">
                    <a:lnL>
                      <a:noFill/>
                    </a:lnL>
                    <a:lnR>
                      <a:noFill/>
                    </a:lnR>
                    <a:lnT>
                      <a:noFill/>
                    </a:lnT>
                    <a:lnB>
                      <a:noFill/>
                    </a:lnB>
                  </a:tcPr>
                </a:tc>
                <a:tc>
                  <a:txBody>
                    <a:bodyPr/>
                    <a:lstStyle/>
                    <a:p>
                      <a:pPr algn="ctr" fontAlgn="b"/>
                      <a:endParaRPr lang="nn-NO" sz="900" b="0" i="0" u="none" strike="noStrike">
                        <a:solidFill>
                          <a:srgbClr val="000000"/>
                        </a:solidFill>
                        <a:latin typeface="Calibri"/>
                      </a:endParaRPr>
                    </a:p>
                  </a:txBody>
                  <a:tcPr marL="0" marR="0" marT="0" marB="0" anchor="b">
                    <a:lnL>
                      <a:noFill/>
                    </a:lnL>
                    <a:lnR>
                      <a:noFill/>
                    </a:lnR>
                    <a:lnT>
                      <a:noFill/>
                    </a:lnT>
                    <a:lnB>
                      <a:noFill/>
                    </a:lnB>
                  </a:tcPr>
                </a:tc>
              </a:tr>
              <a:tr h="144302">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dirty="0">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dirty="0">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nn-NO"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nn-NO" sz="900" b="0" i="0" u="none" strike="noStrike" dirty="0">
                          <a:solidFill>
                            <a:srgbClr val="000000"/>
                          </a:solidFill>
                          <a:latin typeface="Calibri"/>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
        <p:nvSpPr>
          <p:cNvPr id="4" name="TekstSylinder 3"/>
          <p:cNvSpPr txBox="1"/>
          <p:nvPr/>
        </p:nvSpPr>
        <p:spPr>
          <a:xfrm>
            <a:off x="755576" y="5877272"/>
            <a:ext cx="7632848" cy="646331"/>
          </a:xfrm>
          <a:prstGeom prst="rect">
            <a:avLst/>
          </a:prstGeom>
          <a:noFill/>
        </p:spPr>
        <p:txBody>
          <a:bodyPr wrap="square" rtlCol="0">
            <a:spAutoFit/>
          </a:bodyPr>
          <a:lstStyle/>
          <a:p>
            <a:r>
              <a:rPr lang="nn-NO" dirty="0" smtClean="0"/>
              <a:t>Få fram konsekvensar av tiltaka – meiningar om dei må de gjerne ha, men det er ikkje vår rolle å ta avgjerder om kva tiltak som skal setjast i verk</a:t>
            </a:r>
            <a:endParaRPr lang="nn-NO"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1021</TotalTime>
  <Words>1905</Words>
  <Application>Microsoft Office PowerPoint</Application>
  <PresentationFormat>Skjermfremvisning (4:3)</PresentationFormat>
  <Paragraphs>1040</Paragraphs>
  <Slides>16</Slides>
  <Notes>1</Notes>
  <HiddenSlides>0</HiddenSlides>
  <MMClips>0</MMClips>
  <ScaleCrop>false</ScaleCrop>
  <HeadingPairs>
    <vt:vector size="4" baseType="variant">
      <vt:variant>
        <vt:lpstr>Tema</vt:lpstr>
      </vt:variant>
      <vt:variant>
        <vt:i4>1</vt:i4>
      </vt:variant>
      <vt:variant>
        <vt:lpstr>Lysbildetitler</vt:lpstr>
      </vt:variant>
      <vt:variant>
        <vt:i4>16</vt:i4>
      </vt:variant>
    </vt:vector>
  </HeadingPairs>
  <TitlesOfParts>
    <vt:vector size="17" baseType="lpstr">
      <vt:lpstr>Office-tema</vt:lpstr>
      <vt:lpstr>Omstillingsprosjekt</vt:lpstr>
      <vt:lpstr>Organisering</vt:lpstr>
      <vt:lpstr>Arbeidsflyt – ”rytme”</vt:lpstr>
      <vt:lpstr>Mål og mandat - teneste</vt:lpstr>
      <vt:lpstr>Mål og mandat - struktur</vt:lpstr>
      <vt:lpstr>Arbeidsgrupper og innsparingskrav 2011-2014</vt:lpstr>
      <vt:lpstr>Rammer for gruppene sitt arbeid</vt:lpstr>
      <vt:lpstr>Tidsplan arbeidsgrupper</vt:lpstr>
      <vt:lpstr>Tiltaksliste – tilrettelagd rekneark - døme</vt:lpstr>
      <vt:lpstr>Utvikling i tal årsverk</vt:lpstr>
      <vt:lpstr>Utvikling i tal tilsette</vt:lpstr>
      <vt:lpstr>Leiing – kva er det?</vt:lpstr>
      <vt:lpstr>Tilpassing til reduserte økonomiske rammer</vt:lpstr>
      <vt:lpstr>Utvikling i elevtal ved skulane</vt:lpstr>
      <vt:lpstr>Skulen – tilpassing til reduserte økonomiske rammer</vt:lpstr>
      <vt:lpstr>Organisasjonskart Lærdal kommune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22alfols</dc:creator>
  <cp:lastModifiedBy>22laikvi</cp:lastModifiedBy>
  <cp:revision>99</cp:revision>
  <dcterms:created xsi:type="dcterms:W3CDTF">2010-11-03T14:11:31Z</dcterms:created>
  <dcterms:modified xsi:type="dcterms:W3CDTF">2011-01-31T09:35:47Z</dcterms:modified>
</cp:coreProperties>
</file>