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56" r:id="rId5"/>
  </p:sldIdLst>
  <p:sldSz cx="9144000" cy="6858000" type="screen4x3"/>
  <p:notesSz cx="6662738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07D2B-58E0-45E6-A7BB-CBF436D1DD4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9DA4C-61A3-47EF-B752-9E4E9FDF4AB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6C424-24C2-4C7B-856C-D91DEB412BF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ED28D-9A96-4DE9-9759-08C2852A449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FFB89-E1C1-419A-931C-A90CB7312D32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26F73-732B-465C-BAE9-E5AEEE2B2CF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FE4C9-EB8A-4A87-8182-E22F245B1D60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66755-9905-4708-8FC0-D9F5192BF44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55525-5008-418D-8B75-D1B2F2BA3D5D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96FCD-016C-4E26-B4F7-58FF8CBBF9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E47A-086B-4509-979A-BE357BFBB88E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E275-ED16-4982-B0FA-EB6EBD4B97E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C9CDE-2DAD-4CED-B585-7AD76EF5699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558C1-571F-4F61-8679-2C7794B5DBD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B0287-AEF1-47CE-BFB0-2DB22E5B13D7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36090-5138-486C-B630-5C112629CC5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6BA66-BFED-4A4C-ABF4-DD4FA98309DF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0DC20-918E-427E-B815-2E638FA1A0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627E-B322-487F-BFEB-2A6086F7CD6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F623B-C88A-4326-96F9-9763ED92BB6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A5F72-6EE9-4B52-8F3B-11B055698D63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F339B-F183-4807-8EC2-842D845D2FA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A0F4EF-AB79-4519-A0F8-2006C82C4C56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F43F25-116C-4A1D-B5CD-6B122F64D3F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pe 110"/>
          <p:cNvGrpSpPr>
            <a:grpSpLocks/>
          </p:cNvGrpSpPr>
          <p:nvPr/>
        </p:nvGrpSpPr>
        <p:grpSpPr bwMode="auto">
          <a:xfrm>
            <a:off x="357187" y="831850"/>
            <a:ext cx="8786812" cy="6026150"/>
            <a:chOff x="223457" y="228473"/>
            <a:chExt cx="8786812" cy="6026655"/>
          </a:xfrm>
        </p:grpSpPr>
        <p:sp>
          <p:nvSpPr>
            <p:cNvPr id="5" name="Rektangel 4"/>
            <p:cNvSpPr/>
            <p:nvPr/>
          </p:nvSpPr>
          <p:spPr bwMode="auto">
            <a:xfrm>
              <a:off x="437769" y="228473"/>
              <a:ext cx="6715125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600" dirty="0">
                  <a:solidFill>
                    <a:schemeClr val="tx1"/>
                  </a:solidFill>
                </a:rPr>
                <a:t>Bystyret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400" dirty="0">
                  <a:solidFill>
                    <a:schemeClr val="tx1"/>
                  </a:solidFill>
                </a:rPr>
                <a:t>Ordfører</a:t>
              </a:r>
            </a:p>
          </p:txBody>
        </p:sp>
        <p:sp>
          <p:nvSpPr>
            <p:cNvPr id="6" name="Rektangel 5"/>
            <p:cNvSpPr/>
            <p:nvPr/>
          </p:nvSpPr>
          <p:spPr bwMode="auto">
            <a:xfrm>
              <a:off x="43776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Oppvekst</a:t>
              </a:r>
            </a:p>
          </p:txBody>
        </p:sp>
        <p:sp>
          <p:nvSpPr>
            <p:cNvPr id="7" name="Rektangel 6"/>
            <p:cNvSpPr/>
            <p:nvPr/>
          </p:nvSpPr>
          <p:spPr bwMode="auto">
            <a:xfrm>
              <a:off x="129501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Omsorg</a:t>
              </a:r>
            </a:p>
          </p:txBody>
        </p:sp>
        <p:sp>
          <p:nvSpPr>
            <p:cNvPr id="8" name="Rektangel 7"/>
            <p:cNvSpPr/>
            <p:nvPr/>
          </p:nvSpPr>
          <p:spPr bwMode="auto">
            <a:xfrm>
              <a:off x="215226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Kultur, miljø næring</a:t>
              </a:r>
            </a:p>
          </p:txBody>
        </p:sp>
        <p:sp>
          <p:nvSpPr>
            <p:cNvPr id="9" name="Rektangel 8"/>
            <p:cNvSpPr/>
            <p:nvPr/>
          </p:nvSpPr>
          <p:spPr bwMode="auto">
            <a:xfrm>
              <a:off x="437769" y="800021"/>
              <a:ext cx="2500313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Politiske komiteer</a:t>
              </a:r>
            </a:p>
          </p:txBody>
        </p:sp>
        <p:sp>
          <p:nvSpPr>
            <p:cNvPr id="10" name="Rektangel 9"/>
            <p:cNvSpPr/>
            <p:nvPr/>
          </p:nvSpPr>
          <p:spPr bwMode="auto">
            <a:xfrm>
              <a:off x="300951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Planutvalg</a:t>
              </a:r>
            </a:p>
          </p:txBody>
        </p:sp>
        <p:sp>
          <p:nvSpPr>
            <p:cNvPr id="11" name="Rektangel 10"/>
            <p:cNvSpPr/>
            <p:nvPr/>
          </p:nvSpPr>
          <p:spPr bwMode="auto">
            <a:xfrm>
              <a:off x="386676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Formann-skap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2" name="Rektangel 11"/>
            <p:cNvSpPr/>
            <p:nvPr/>
          </p:nvSpPr>
          <p:spPr bwMode="auto">
            <a:xfrm>
              <a:off x="472401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Kommune-plan-utvalget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Rektangel 12"/>
            <p:cNvSpPr/>
            <p:nvPr/>
          </p:nvSpPr>
          <p:spPr bwMode="auto">
            <a:xfrm>
              <a:off x="558126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Adminis-trasjons-utvalg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ktangel 13"/>
            <p:cNvSpPr/>
            <p:nvPr/>
          </p:nvSpPr>
          <p:spPr bwMode="auto">
            <a:xfrm>
              <a:off x="6438519" y="1085795"/>
              <a:ext cx="785813" cy="5715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Arbeids-miljøutvalg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5" name="Rektangel 14"/>
            <p:cNvSpPr/>
            <p:nvPr/>
          </p:nvSpPr>
          <p:spPr bwMode="auto">
            <a:xfrm>
              <a:off x="7295769" y="299917"/>
              <a:ext cx="1643063" cy="214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Arendal kom. pensjonskasse</a:t>
              </a:r>
            </a:p>
          </p:txBody>
        </p:sp>
        <p:sp>
          <p:nvSpPr>
            <p:cNvPr id="16" name="Rektangel 15"/>
            <p:cNvSpPr/>
            <p:nvPr/>
          </p:nvSpPr>
          <p:spPr bwMode="auto">
            <a:xfrm>
              <a:off x="7295769" y="585691"/>
              <a:ext cx="1643063" cy="214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Kontrollutvalg</a:t>
              </a:r>
            </a:p>
          </p:txBody>
        </p:sp>
        <p:sp>
          <p:nvSpPr>
            <p:cNvPr id="17" name="Rektangel 16"/>
            <p:cNvSpPr/>
            <p:nvPr/>
          </p:nvSpPr>
          <p:spPr bwMode="auto">
            <a:xfrm>
              <a:off x="7295769" y="871465"/>
              <a:ext cx="1643063" cy="214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Foretak havnevesen</a:t>
              </a:r>
            </a:p>
          </p:txBody>
        </p:sp>
        <p:sp>
          <p:nvSpPr>
            <p:cNvPr id="18" name="Rektangel 17"/>
            <p:cNvSpPr/>
            <p:nvPr/>
          </p:nvSpPr>
          <p:spPr bwMode="auto">
            <a:xfrm>
              <a:off x="2438019" y="1800230"/>
              <a:ext cx="342900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Rådmann m/stab</a:t>
              </a:r>
            </a:p>
          </p:txBody>
        </p:sp>
        <p:sp>
          <p:nvSpPr>
            <p:cNvPr id="19" name="Rektangel 18"/>
            <p:cNvSpPr/>
            <p:nvPr/>
          </p:nvSpPr>
          <p:spPr bwMode="auto">
            <a:xfrm>
              <a:off x="437769" y="2228891"/>
              <a:ext cx="1428750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Plan, kultur, miljø, næring</a:t>
              </a:r>
            </a:p>
          </p:txBody>
        </p:sp>
        <p:sp>
          <p:nvSpPr>
            <p:cNvPr id="20" name="Rektangel 19"/>
            <p:cNvSpPr/>
            <p:nvPr/>
          </p:nvSpPr>
          <p:spPr bwMode="auto">
            <a:xfrm>
              <a:off x="437769" y="2657552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plan, </a:t>
              </a:r>
              <a:r>
                <a:rPr lang="nb-NO" sz="900" dirty="0" err="1">
                  <a:solidFill>
                    <a:schemeClr val="tx1"/>
                  </a:solidFill>
                </a:rPr>
                <a:t>byggesak</a:t>
              </a:r>
              <a:r>
                <a:rPr lang="nb-NO" sz="900" dirty="0">
                  <a:solidFill>
                    <a:schemeClr val="tx1"/>
                  </a:solidFill>
                </a:rPr>
                <a:t>, utvikling og landbruk</a:t>
              </a:r>
            </a:p>
          </p:txBody>
        </p:sp>
        <p:sp>
          <p:nvSpPr>
            <p:cNvPr id="21" name="Rektangel 20"/>
            <p:cNvSpPr/>
            <p:nvPr/>
          </p:nvSpPr>
          <p:spPr bwMode="auto">
            <a:xfrm>
              <a:off x="652082" y="3014770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Infrastruktur og </a:t>
              </a:r>
              <a:r>
                <a:rPr lang="nb-NO" sz="800" dirty="0" err="1">
                  <a:solidFill>
                    <a:schemeClr val="tx1"/>
                  </a:solidFill>
                </a:rPr>
                <a:t>geodata</a:t>
              </a:r>
              <a:endParaRPr lang="nb-NO" sz="800" dirty="0">
                <a:solidFill>
                  <a:schemeClr val="tx1"/>
                </a:solidFill>
              </a:endParaRPr>
            </a:p>
          </p:txBody>
        </p:sp>
        <p:sp>
          <p:nvSpPr>
            <p:cNvPr id="22" name="Rektangel 21"/>
            <p:cNvSpPr/>
            <p:nvPr/>
          </p:nvSpPr>
          <p:spPr bwMode="auto">
            <a:xfrm>
              <a:off x="652082" y="3371987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Kulturenheten</a:t>
              </a:r>
            </a:p>
          </p:txBody>
        </p:sp>
        <p:sp>
          <p:nvSpPr>
            <p:cNvPr id="23" name="Rektangel 22"/>
            <p:cNvSpPr/>
            <p:nvPr/>
          </p:nvSpPr>
          <p:spPr bwMode="auto">
            <a:xfrm>
              <a:off x="652082" y="3729205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Brannvern</a:t>
              </a:r>
            </a:p>
          </p:txBody>
        </p:sp>
        <p:sp>
          <p:nvSpPr>
            <p:cNvPr id="31" name="Rektangel 30"/>
            <p:cNvSpPr/>
            <p:nvPr/>
          </p:nvSpPr>
          <p:spPr bwMode="auto">
            <a:xfrm>
              <a:off x="2223707" y="2228891"/>
              <a:ext cx="1428750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Personal og </a:t>
              </a:r>
              <a:r>
                <a:rPr lang="nb-NO" sz="900" b="1" dirty="0" smtClean="0">
                  <a:solidFill>
                    <a:schemeClr val="tx1"/>
                  </a:solidFill>
                </a:rPr>
                <a:t>Organisasjon</a:t>
              </a: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ktangel 31"/>
            <p:cNvSpPr/>
            <p:nvPr/>
          </p:nvSpPr>
          <p:spPr bwMode="auto">
            <a:xfrm>
              <a:off x="5396374" y="2666208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Administrasjonsenheten</a:t>
              </a:r>
            </a:p>
          </p:txBody>
        </p:sp>
        <p:sp>
          <p:nvSpPr>
            <p:cNvPr id="33" name="Rektangel 32"/>
            <p:cNvSpPr/>
            <p:nvPr/>
          </p:nvSpPr>
          <p:spPr bwMode="auto">
            <a:xfrm>
              <a:off x="2235509" y="2765649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smtClean="0">
                  <a:solidFill>
                    <a:schemeClr val="tx1"/>
                  </a:solidFill>
                </a:rPr>
                <a:t>Informasjon </a:t>
              </a:r>
              <a:r>
                <a:rPr lang="nb-NO" sz="800" dirty="0">
                  <a:solidFill>
                    <a:schemeClr val="tx1"/>
                  </a:solidFill>
                </a:rPr>
                <a:t>og Service</a:t>
              </a:r>
            </a:p>
          </p:txBody>
        </p:sp>
        <p:sp>
          <p:nvSpPr>
            <p:cNvPr id="37" name="Rektangel 36"/>
            <p:cNvSpPr/>
            <p:nvPr/>
          </p:nvSpPr>
          <p:spPr bwMode="auto">
            <a:xfrm>
              <a:off x="3866769" y="2228891"/>
              <a:ext cx="1428750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Helse og omsorg</a:t>
              </a:r>
            </a:p>
          </p:txBody>
        </p:sp>
        <p:sp>
          <p:nvSpPr>
            <p:cNvPr id="38" name="Rektangel 37"/>
            <p:cNvSpPr/>
            <p:nvPr/>
          </p:nvSpPr>
          <p:spPr bwMode="auto">
            <a:xfrm>
              <a:off x="5428234" y="2198408"/>
              <a:ext cx="1428750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900" b="1" dirty="0" smtClean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 smtClean="0">
                  <a:solidFill>
                    <a:schemeClr val="tx1"/>
                  </a:solidFill>
                </a:rPr>
                <a:t>Økonomi </a:t>
              </a:r>
              <a:r>
                <a:rPr lang="nb-NO" sz="900" b="1" dirty="0">
                  <a:solidFill>
                    <a:schemeClr val="tx1"/>
                  </a:solidFill>
                </a:rPr>
                <a:t>og administrasjon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Rektangel 38"/>
            <p:cNvSpPr/>
            <p:nvPr/>
          </p:nvSpPr>
          <p:spPr bwMode="auto">
            <a:xfrm>
              <a:off x="7010019" y="2228891"/>
              <a:ext cx="1428750" cy="4286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Oppvekst</a:t>
              </a:r>
            </a:p>
          </p:txBody>
        </p:sp>
        <p:cxnSp>
          <p:nvCxnSpPr>
            <p:cNvPr id="43" name="Vinkel 42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580888" y="657260"/>
              <a:ext cx="142887" cy="300037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Vinkel 44"/>
            <p:cNvCxnSpPr>
              <a:stCxn id="18" idx="2"/>
              <a:endCxn id="31" idx="0"/>
            </p:cNvCxnSpPr>
            <p:nvPr/>
          </p:nvCxnSpPr>
          <p:spPr bwMode="auto">
            <a:xfrm rot="5400000">
              <a:off x="3473857" y="1550229"/>
              <a:ext cx="142887" cy="121443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Vinkel 46"/>
            <p:cNvCxnSpPr>
              <a:stCxn id="18" idx="2"/>
              <a:endCxn id="37" idx="0"/>
            </p:cNvCxnSpPr>
            <p:nvPr/>
          </p:nvCxnSpPr>
          <p:spPr bwMode="auto">
            <a:xfrm rot="16200000" flipH="1">
              <a:off x="4295388" y="1943135"/>
              <a:ext cx="142887" cy="42862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Vinkel 48"/>
            <p:cNvCxnSpPr>
              <a:stCxn id="18" idx="2"/>
              <a:endCxn id="38" idx="0"/>
            </p:cNvCxnSpPr>
            <p:nvPr/>
          </p:nvCxnSpPr>
          <p:spPr bwMode="auto">
            <a:xfrm rot="16200000" flipH="1">
              <a:off x="5091362" y="1147160"/>
              <a:ext cx="112404" cy="199009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Vinkel 50"/>
            <p:cNvCxnSpPr>
              <a:stCxn id="18" idx="2"/>
              <a:endCxn id="39" idx="0"/>
            </p:cNvCxnSpPr>
            <p:nvPr/>
          </p:nvCxnSpPr>
          <p:spPr bwMode="auto">
            <a:xfrm rot="16200000" flipH="1">
              <a:off x="5867013" y="371510"/>
              <a:ext cx="142887" cy="357187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ktangel 51"/>
            <p:cNvSpPr/>
            <p:nvPr/>
          </p:nvSpPr>
          <p:spPr bwMode="auto">
            <a:xfrm>
              <a:off x="3938207" y="3014770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Vest</a:t>
              </a:r>
            </a:p>
          </p:txBody>
        </p:sp>
        <p:sp>
          <p:nvSpPr>
            <p:cNvPr id="53" name="Rektangel 52"/>
            <p:cNvSpPr/>
            <p:nvPr/>
          </p:nvSpPr>
          <p:spPr bwMode="auto">
            <a:xfrm>
              <a:off x="3938207" y="3371987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Øst</a:t>
              </a:r>
            </a:p>
          </p:txBody>
        </p:sp>
        <p:sp>
          <p:nvSpPr>
            <p:cNvPr id="54" name="Rektangel 53"/>
            <p:cNvSpPr/>
            <p:nvPr/>
          </p:nvSpPr>
          <p:spPr bwMode="auto">
            <a:xfrm>
              <a:off x="3938207" y="3729205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Mestring</a:t>
              </a:r>
              <a:r>
                <a:rPr lang="nb-NO" sz="800" dirty="0">
                  <a:solidFill>
                    <a:schemeClr val="tx1"/>
                  </a:solidFill>
                </a:rPr>
                <a:t> og Rehabilitering</a:t>
              </a:r>
            </a:p>
          </p:txBody>
        </p:sp>
        <p:sp>
          <p:nvSpPr>
            <p:cNvPr id="55" name="Rektangel 54"/>
            <p:cNvSpPr/>
            <p:nvPr/>
          </p:nvSpPr>
          <p:spPr bwMode="auto">
            <a:xfrm>
              <a:off x="3938207" y="4086422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Psykisk helse og Rus</a:t>
              </a:r>
            </a:p>
          </p:txBody>
        </p:sp>
        <p:sp>
          <p:nvSpPr>
            <p:cNvPr id="56" name="Rektangel 55"/>
            <p:cNvSpPr/>
            <p:nvPr/>
          </p:nvSpPr>
          <p:spPr bwMode="auto">
            <a:xfrm>
              <a:off x="3938207" y="4443640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Aktivitet og Service</a:t>
              </a:r>
            </a:p>
          </p:txBody>
        </p:sp>
        <p:sp>
          <p:nvSpPr>
            <p:cNvPr id="57" name="Rektangel 56"/>
            <p:cNvSpPr/>
            <p:nvPr/>
          </p:nvSpPr>
          <p:spPr bwMode="auto">
            <a:xfrm>
              <a:off x="3866769" y="2657552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helse</a:t>
              </a:r>
            </a:p>
          </p:txBody>
        </p:sp>
        <p:sp>
          <p:nvSpPr>
            <p:cNvPr id="58" name="Rektangel 57"/>
            <p:cNvSpPr/>
            <p:nvPr/>
          </p:nvSpPr>
          <p:spPr bwMode="auto">
            <a:xfrm>
              <a:off x="223457" y="1800230"/>
              <a:ext cx="1643062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Arendal eiendom</a:t>
              </a:r>
            </a:p>
          </p:txBody>
        </p:sp>
        <p:sp>
          <p:nvSpPr>
            <p:cNvPr id="59" name="Rektangel 58"/>
            <p:cNvSpPr/>
            <p:nvPr/>
          </p:nvSpPr>
          <p:spPr bwMode="auto">
            <a:xfrm>
              <a:off x="7010019" y="2657552"/>
              <a:ext cx="1428750" cy="2857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skole og barnehage</a:t>
              </a:r>
            </a:p>
          </p:txBody>
        </p:sp>
        <p:sp>
          <p:nvSpPr>
            <p:cNvPr id="60" name="Rektangel 59"/>
            <p:cNvSpPr/>
            <p:nvPr/>
          </p:nvSpPr>
          <p:spPr bwMode="auto">
            <a:xfrm>
              <a:off x="6072028" y="2984880"/>
              <a:ext cx="1500187" cy="91226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Barnehageenheter: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Hisøy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Tromøy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Stinta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Moltemyr/Lia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Sentrum Øst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Øyestad</a:t>
              </a:r>
            </a:p>
          </p:txBody>
        </p:sp>
        <p:sp>
          <p:nvSpPr>
            <p:cNvPr id="61" name="Rektangel 60"/>
            <p:cNvSpPr/>
            <p:nvPr/>
          </p:nvSpPr>
          <p:spPr bwMode="auto">
            <a:xfrm>
              <a:off x="6072248" y="3887649"/>
              <a:ext cx="1507641" cy="3098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Oppvekstsenter: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Strømmen oppvekstsenter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Løddesøl oppvekstsenter</a:t>
              </a:r>
            </a:p>
          </p:txBody>
        </p:sp>
        <p:sp>
          <p:nvSpPr>
            <p:cNvPr id="62" name="Rektangel 61"/>
            <p:cNvSpPr/>
            <p:nvPr/>
          </p:nvSpPr>
          <p:spPr bwMode="auto">
            <a:xfrm>
              <a:off x="6082602" y="4124524"/>
              <a:ext cx="1500187" cy="21306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Arendal International </a:t>
              </a:r>
              <a:r>
                <a:rPr lang="nb-NO" sz="800" dirty="0" err="1">
                  <a:solidFill>
                    <a:schemeClr val="tx1"/>
                  </a:solidFill>
                </a:rPr>
                <a:t>School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Asdal </a:t>
              </a:r>
              <a:r>
                <a:rPr lang="nb-NO" sz="800" dirty="0" smtClean="0">
                  <a:solidFill>
                    <a:schemeClr val="tx1"/>
                  </a:solidFill>
                </a:rPr>
                <a:t> skole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Birkenlund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Eydehavn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Flosta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Hisøy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Moltemyr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Myra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Nedenes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Nesheim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Roligheden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Rykene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Sandnes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Sandum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Stinta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Stuenes</a:t>
              </a:r>
            </a:p>
          </p:txBody>
        </p:sp>
        <p:sp>
          <p:nvSpPr>
            <p:cNvPr id="63" name="Rektangel 62"/>
            <p:cNvSpPr/>
            <p:nvPr/>
          </p:nvSpPr>
          <p:spPr bwMode="auto">
            <a:xfrm>
              <a:off x="7795832" y="3014770"/>
              <a:ext cx="1214437" cy="3572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Barnevern</a:t>
              </a:r>
            </a:p>
          </p:txBody>
        </p:sp>
        <p:sp>
          <p:nvSpPr>
            <p:cNvPr id="64" name="Rektangel 63"/>
            <p:cNvSpPr/>
            <p:nvPr/>
          </p:nvSpPr>
          <p:spPr bwMode="auto">
            <a:xfrm>
              <a:off x="7795832" y="3443431"/>
              <a:ext cx="1214437" cy="3572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Helse, barn og unge</a:t>
              </a:r>
            </a:p>
          </p:txBody>
        </p:sp>
        <p:sp>
          <p:nvSpPr>
            <p:cNvPr id="65" name="Rektangel 64"/>
            <p:cNvSpPr/>
            <p:nvPr/>
          </p:nvSpPr>
          <p:spPr bwMode="auto">
            <a:xfrm>
              <a:off x="7795832" y="3872092"/>
              <a:ext cx="1214437" cy="3572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Voksenopplæringen</a:t>
              </a:r>
            </a:p>
          </p:txBody>
        </p:sp>
        <p:sp>
          <p:nvSpPr>
            <p:cNvPr id="66" name="Rektangel 65"/>
            <p:cNvSpPr/>
            <p:nvPr/>
          </p:nvSpPr>
          <p:spPr bwMode="auto">
            <a:xfrm>
              <a:off x="6295644" y="1788427"/>
              <a:ext cx="1643063" cy="714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juss</a:t>
              </a:r>
            </a:p>
          </p:txBody>
        </p:sp>
        <p:sp>
          <p:nvSpPr>
            <p:cNvPr id="67" name="Rektangel 66"/>
            <p:cNvSpPr/>
            <p:nvPr/>
          </p:nvSpPr>
          <p:spPr bwMode="auto">
            <a:xfrm>
              <a:off x="6295644" y="1990954"/>
              <a:ext cx="1643063" cy="714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utvikling</a:t>
              </a:r>
            </a:p>
          </p:txBody>
        </p:sp>
        <p:cxnSp>
          <p:nvCxnSpPr>
            <p:cNvPr id="79" name="Vinkel 78"/>
            <p:cNvCxnSpPr>
              <a:stCxn id="38" idx="1"/>
              <a:endCxn id="32" idx="1"/>
            </p:cNvCxnSpPr>
            <p:nvPr/>
          </p:nvCxnSpPr>
          <p:spPr bwMode="auto">
            <a:xfrm rot="10800000" flipV="1">
              <a:off x="5396374" y="2412738"/>
              <a:ext cx="31860" cy="396356"/>
            </a:xfrm>
            <a:prstGeom prst="bentConnector3">
              <a:avLst>
                <a:gd name="adj1" fmla="val 24350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Vinkel 81"/>
            <p:cNvCxnSpPr>
              <a:stCxn id="31" idx="1"/>
              <a:endCxn id="93" idx="1"/>
            </p:cNvCxnSpPr>
            <p:nvPr/>
          </p:nvCxnSpPr>
          <p:spPr bwMode="auto">
            <a:xfrm rot="10800000" flipH="1" flipV="1">
              <a:off x="2223707" y="2443221"/>
              <a:ext cx="34994" cy="856285"/>
            </a:xfrm>
            <a:prstGeom prst="bentConnector3">
              <a:avLst>
                <a:gd name="adj1" fmla="val -34083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Vinkel 84"/>
            <p:cNvCxnSpPr>
              <a:stCxn id="19" idx="1"/>
              <a:endCxn id="21" idx="1"/>
            </p:cNvCxnSpPr>
            <p:nvPr/>
          </p:nvCxnSpPr>
          <p:spPr bwMode="auto">
            <a:xfrm rot="10800000" flipH="1" flipV="1">
              <a:off x="437769" y="2443222"/>
              <a:ext cx="214313" cy="714435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Vinkel 87"/>
            <p:cNvCxnSpPr>
              <a:stCxn id="19" idx="1"/>
              <a:endCxn id="22" idx="1"/>
            </p:cNvCxnSpPr>
            <p:nvPr/>
          </p:nvCxnSpPr>
          <p:spPr bwMode="auto">
            <a:xfrm rot="10800000" flipH="1" flipV="1">
              <a:off x="437769" y="2443222"/>
              <a:ext cx="214313" cy="1071652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Vinkel 95"/>
            <p:cNvCxnSpPr>
              <a:stCxn id="19" idx="1"/>
              <a:endCxn id="23" idx="1"/>
            </p:cNvCxnSpPr>
            <p:nvPr/>
          </p:nvCxnSpPr>
          <p:spPr bwMode="auto">
            <a:xfrm rot="10800000" flipH="1" flipV="1">
              <a:off x="437769" y="2443222"/>
              <a:ext cx="214313" cy="1428870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Vinkel 99"/>
            <p:cNvCxnSpPr>
              <a:stCxn id="37" idx="1"/>
              <a:endCxn id="52" idx="1"/>
            </p:cNvCxnSpPr>
            <p:nvPr/>
          </p:nvCxnSpPr>
          <p:spPr bwMode="auto">
            <a:xfrm rot="10800000" flipH="1" flipV="1">
              <a:off x="3866769" y="2443222"/>
              <a:ext cx="71438" cy="71443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Vinkel 102"/>
            <p:cNvCxnSpPr>
              <a:stCxn id="37" idx="1"/>
              <a:endCxn id="53" idx="1"/>
            </p:cNvCxnSpPr>
            <p:nvPr/>
          </p:nvCxnSpPr>
          <p:spPr bwMode="auto">
            <a:xfrm rot="10800000" flipH="1" flipV="1">
              <a:off x="3866769" y="2443222"/>
              <a:ext cx="71438" cy="1071652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Vinkel 106"/>
            <p:cNvCxnSpPr>
              <a:stCxn id="37" idx="1"/>
              <a:endCxn id="54" idx="1"/>
            </p:cNvCxnSpPr>
            <p:nvPr/>
          </p:nvCxnSpPr>
          <p:spPr bwMode="auto">
            <a:xfrm rot="10800000" flipH="1" flipV="1">
              <a:off x="3866769" y="2443222"/>
              <a:ext cx="71438" cy="1428870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Vinkel 109"/>
            <p:cNvCxnSpPr>
              <a:stCxn id="37" idx="1"/>
              <a:endCxn id="55" idx="1"/>
            </p:cNvCxnSpPr>
            <p:nvPr/>
          </p:nvCxnSpPr>
          <p:spPr bwMode="auto">
            <a:xfrm rot="10800000" flipH="1" flipV="1">
              <a:off x="3866769" y="2443222"/>
              <a:ext cx="71438" cy="1786087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Vinkel 112"/>
            <p:cNvCxnSpPr>
              <a:stCxn id="37" idx="1"/>
              <a:endCxn id="56" idx="1"/>
            </p:cNvCxnSpPr>
            <p:nvPr/>
          </p:nvCxnSpPr>
          <p:spPr bwMode="auto">
            <a:xfrm rot="10800000" flipH="1" flipV="1">
              <a:off x="3866769" y="2443222"/>
              <a:ext cx="71438" cy="214330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Figur 115"/>
            <p:cNvCxnSpPr>
              <a:stCxn id="59" idx="2"/>
              <a:endCxn id="60" idx="3"/>
            </p:cNvCxnSpPr>
            <p:nvPr/>
          </p:nvCxnSpPr>
          <p:spPr bwMode="auto">
            <a:xfrm rot="5400000">
              <a:off x="7399460" y="3116081"/>
              <a:ext cx="497690" cy="152179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Figur 117"/>
            <p:cNvCxnSpPr>
              <a:stCxn id="59" idx="2"/>
              <a:endCxn id="61" idx="3"/>
            </p:cNvCxnSpPr>
            <p:nvPr/>
          </p:nvCxnSpPr>
          <p:spPr bwMode="auto">
            <a:xfrm rot="5400000">
              <a:off x="7102528" y="3420688"/>
              <a:ext cx="1099229" cy="144505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Figur 120"/>
            <p:cNvCxnSpPr/>
            <p:nvPr/>
          </p:nvCxnSpPr>
          <p:spPr bwMode="auto">
            <a:xfrm rot="5400000">
              <a:off x="6520182" y="3985613"/>
              <a:ext cx="2246501" cy="141605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Figur 123"/>
            <p:cNvCxnSpPr>
              <a:stCxn id="59" idx="2"/>
              <a:endCxn id="63" idx="1"/>
            </p:cNvCxnSpPr>
            <p:nvPr/>
          </p:nvCxnSpPr>
          <p:spPr bwMode="auto">
            <a:xfrm rot="16200000" flipH="1">
              <a:off x="7635087" y="3032633"/>
              <a:ext cx="250054" cy="71438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Figur 137"/>
            <p:cNvCxnSpPr>
              <a:stCxn id="59" idx="2"/>
              <a:endCxn id="64" idx="1"/>
            </p:cNvCxnSpPr>
            <p:nvPr/>
          </p:nvCxnSpPr>
          <p:spPr bwMode="auto">
            <a:xfrm rot="16200000" flipH="1">
              <a:off x="7420756" y="3246964"/>
              <a:ext cx="678715" cy="71438"/>
            </a:xfrm>
            <a:prstGeom prst="bentConnector2">
              <a:avLst/>
            </a:prstGeom>
            <a:ln w="63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Figur 141"/>
            <p:cNvCxnSpPr>
              <a:stCxn id="59" idx="2"/>
              <a:endCxn id="65" idx="1"/>
            </p:cNvCxnSpPr>
            <p:nvPr/>
          </p:nvCxnSpPr>
          <p:spPr bwMode="auto">
            <a:xfrm rot="16200000" flipH="1">
              <a:off x="7206426" y="3461294"/>
              <a:ext cx="1107376" cy="71438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Vinkel 148"/>
            <p:cNvCxnSpPr>
              <a:stCxn id="5" idx="2"/>
              <a:endCxn id="9" idx="0"/>
            </p:cNvCxnSpPr>
            <p:nvPr/>
          </p:nvCxnSpPr>
          <p:spPr bwMode="auto">
            <a:xfrm rot="5400000">
              <a:off x="2669788" y="-325522"/>
              <a:ext cx="142887" cy="210820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Vinkel 150"/>
            <p:cNvCxnSpPr>
              <a:stCxn id="5" idx="2"/>
              <a:endCxn id="10" idx="0"/>
            </p:cNvCxnSpPr>
            <p:nvPr/>
          </p:nvCxnSpPr>
          <p:spPr bwMode="auto">
            <a:xfrm rot="5400000">
              <a:off x="3384151" y="674615"/>
              <a:ext cx="428661" cy="393700"/>
            </a:xfrm>
            <a:prstGeom prst="bentConnector3">
              <a:avLst>
                <a:gd name="adj1" fmla="val 15866"/>
              </a:avLst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Vinkel 154"/>
            <p:cNvCxnSpPr>
              <a:stCxn id="5" idx="2"/>
              <a:endCxn id="11" idx="0"/>
            </p:cNvCxnSpPr>
            <p:nvPr/>
          </p:nvCxnSpPr>
          <p:spPr bwMode="auto">
            <a:xfrm rot="16200000" flipH="1">
              <a:off x="3812776" y="639690"/>
              <a:ext cx="428661" cy="463550"/>
            </a:xfrm>
            <a:prstGeom prst="bentConnector3">
              <a:avLst>
                <a:gd name="adj1" fmla="val 15866"/>
              </a:avLst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Vinkel 157"/>
            <p:cNvCxnSpPr>
              <a:stCxn id="5" idx="2"/>
              <a:endCxn id="12" idx="0"/>
            </p:cNvCxnSpPr>
            <p:nvPr/>
          </p:nvCxnSpPr>
          <p:spPr bwMode="auto">
            <a:xfrm rot="16200000" flipH="1">
              <a:off x="4241401" y="211065"/>
              <a:ext cx="428661" cy="1320800"/>
            </a:xfrm>
            <a:prstGeom prst="bentConnector3">
              <a:avLst>
                <a:gd name="adj1" fmla="val 15865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Vinkel 161"/>
            <p:cNvCxnSpPr>
              <a:stCxn id="5" idx="2"/>
              <a:endCxn id="13" idx="0"/>
            </p:cNvCxnSpPr>
            <p:nvPr/>
          </p:nvCxnSpPr>
          <p:spPr bwMode="auto">
            <a:xfrm rot="16200000" flipH="1">
              <a:off x="4670026" y="-217560"/>
              <a:ext cx="428661" cy="2178050"/>
            </a:xfrm>
            <a:prstGeom prst="bentConnector3">
              <a:avLst>
                <a:gd name="adj1" fmla="val 15866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Vinkel 164"/>
            <p:cNvCxnSpPr>
              <a:stCxn id="5" idx="2"/>
              <a:endCxn id="14" idx="0"/>
            </p:cNvCxnSpPr>
            <p:nvPr/>
          </p:nvCxnSpPr>
          <p:spPr bwMode="auto">
            <a:xfrm rot="16200000" flipH="1">
              <a:off x="5098651" y="-646185"/>
              <a:ext cx="428661" cy="3035300"/>
            </a:xfrm>
            <a:prstGeom prst="bentConnector3">
              <a:avLst>
                <a:gd name="adj1" fmla="val 15865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Vinkel 167"/>
            <p:cNvCxnSpPr>
              <a:stCxn id="5" idx="3"/>
              <a:endCxn id="15" idx="1"/>
            </p:cNvCxnSpPr>
            <p:nvPr/>
          </p:nvCxnSpPr>
          <p:spPr bwMode="auto">
            <a:xfrm flipV="1">
              <a:off x="7152894" y="407876"/>
              <a:ext cx="142875" cy="34928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Vinkel 169"/>
            <p:cNvCxnSpPr>
              <a:stCxn id="5" idx="3"/>
              <a:endCxn id="16" idx="1"/>
            </p:cNvCxnSpPr>
            <p:nvPr/>
          </p:nvCxnSpPr>
          <p:spPr bwMode="auto">
            <a:xfrm>
              <a:off x="7152894" y="442804"/>
              <a:ext cx="142875" cy="250846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Vinkel 171"/>
            <p:cNvCxnSpPr>
              <a:stCxn id="5" idx="3"/>
              <a:endCxn id="17" idx="1"/>
            </p:cNvCxnSpPr>
            <p:nvPr/>
          </p:nvCxnSpPr>
          <p:spPr bwMode="auto">
            <a:xfrm>
              <a:off x="7152894" y="442804"/>
              <a:ext cx="142875" cy="53662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Vinkel 184"/>
            <p:cNvCxnSpPr>
              <a:stCxn id="18" idx="1"/>
              <a:endCxn id="58" idx="3"/>
            </p:cNvCxnSpPr>
            <p:nvPr/>
          </p:nvCxnSpPr>
          <p:spPr bwMode="auto">
            <a:xfrm rot="10800000">
              <a:off x="1866519" y="1943117"/>
              <a:ext cx="571500" cy="1588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Vinkel 190"/>
            <p:cNvCxnSpPr>
              <a:stCxn id="18" idx="3"/>
              <a:endCxn id="66" idx="1"/>
            </p:cNvCxnSpPr>
            <p:nvPr/>
          </p:nvCxnSpPr>
          <p:spPr bwMode="auto">
            <a:xfrm flipV="1">
              <a:off x="5867019" y="1824149"/>
              <a:ext cx="428625" cy="118968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Vinkel 192"/>
            <p:cNvCxnSpPr>
              <a:stCxn id="18" idx="3"/>
              <a:endCxn id="67" idx="1"/>
            </p:cNvCxnSpPr>
            <p:nvPr/>
          </p:nvCxnSpPr>
          <p:spPr bwMode="auto">
            <a:xfrm>
              <a:off x="5867019" y="1943117"/>
              <a:ext cx="428625" cy="83559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Vinkel 196"/>
            <p:cNvCxnSpPr>
              <a:stCxn id="6" idx="2"/>
              <a:endCxn id="18" idx="0"/>
            </p:cNvCxnSpPr>
            <p:nvPr/>
          </p:nvCxnSpPr>
          <p:spPr bwMode="auto">
            <a:xfrm rot="16200000" flipH="1">
              <a:off x="2419757" y="67468"/>
              <a:ext cx="142887" cy="332263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Vinkel 198"/>
            <p:cNvCxnSpPr>
              <a:stCxn id="7" idx="2"/>
              <a:endCxn id="18" idx="0"/>
            </p:cNvCxnSpPr>
            <p:nvPr/>
          </p:nvCxnSpPr>
          <p:spPr bwMode="auto">
            <a:xfrm rot="16200000" flipH="1">
              <a:off x="2848382" y="496093"/>
              <a:ext cx="142887" cy="246538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Figur 200"/>
            <p:cNvCxnSpPr>
              <a:stCxn id="8" idx="2"/>
            </p:cNvCxnSpPr>
            <p:nvPr/>
          </p:nvCxnSpPr>
          <p:spPr bwMode="auto">
            <a:xfrm rot="16200000" flipH="1">
              <a:off x="3312729" y="888996"/>
              <a:ext cx="71444" cy="1608137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Vinkel 205"/>
            <p:cNvCxnSpPr>
              <a:stCxn id="10" idx="2"/>
              <a:endCxn id="18" idx="0"/>
            </p:cNvCxnSpPr>
            <p:nvPr/>
          </p:nvCxnSpPr>
          <p:spPr bwMode="auto">
            <a:xfrm rot="16200000" flipH="1">
              <a:off x="3705632" y="1353343"/>
              <a:ext cx="142887" cy="75088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Vinkel 207"/>
            <p:cNvCxnSpPr>
              <a:stCxn id="11" idx="2"/>
              <a:endCxn id="18" idx="0"/>
            </p:cNvCxnSpPr>
            <p:nvPr/>
          </p:nvCxnSpPr>
          <p:spPr bwMode="auto">
            <a:xfrm rot="5400000">
              <a:off x="4134257" y="1675605"/>
              <a:ext cx="142887" cy="106363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Vinkel 209"/>
            <p:cNvCxnSpPr>
              <a:stCxn id="12" idx="2"/>
              <a:endCxn id="18" idx="0"/>
            </p:cNvCxnSpPr>
            <p:nvPr/>
          </p:nvCxnSpPr>
          <p:spPr bwMode="auto">
            <a:xfrm rot="5400000">
              <a:off x="4562882" y="1246980"/>
              <a:ext cx="142887" cy="963613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Vinkel 211"/>
            <p:cNvCxnSpPr>
              <a:stCxn id="13" idx="2"/>
              <a:endCxn id="18" idx="0"/>
            </p:cNvCxnSpPr>
            <p:nvPr/>
          </p:nvCxnSpPr>
          <p:spPr bwMode="auto">
            <a:xfrm rot="5400000">
              <a:off x="4991507" y="818355"/>
              <a:ext cx="142887" cy="1820863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Vinkel 213"/>
            <p:cNvCxnSpPr>
              <a:stCxn id="14" idx="2"/>
              <a:endCxn id="18" idx="0"/>
            </p:cNvCxnSpPr>
            <p:nvPr/>
          </p:nvCxnSpPr>
          <p:spPr bwMode="auto">
            <a:xfrm rot="5400000">
              <a:off x="5420132" y="389727"/>
              <a:ext cx="142887" cy="2678113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51" name="TekstSylinder 24"/>
          <p:cNvSpPr txBox="1">
            <a:spLocks noChangeArrowheads="1"/>
          </p:cNvSpPr>
          <p:nvPr/>
        </p:nvSpPr>
        <p:spPr bwMode="auto">
          <a:xfrm>
            <a:off x="284163" y="112713"/>
            <a:ext cx="8215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b="1" dirty="0">
                <a:solidFill>
                  <a:srgbClr val="0070C0"/>
                </a:solidFill>
                <a:latin typeface="Calibri" pitchFamily="34" charset="0"/>
              </a:rPr>
              <a:t>Politisk og </a:t>
            </a:r>
            <a:r>
              <a:rPr lang="nb-NO" b="1" dirty="0" smtClean="0">
                <a:solidFill>
                  <a:srgbClr val="0070C0"/>
                </a:solidFill>
                <a:latin typeface="Calibri" pitchFamily="34" charset="0"/>
              </a:rPr>
              <a:t>administrativ organisering</a:t>
            </a:r>
            <a:endParaRPr lang="nb-NO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3" name="Rektangel 92"/>
          <p:cNvSpPr/>
          <p:nvPr/>
        </p:nvSpPr>
        <p:spPr bwMode="auto">
          <a:xfrm>
            <a:off x="2249557" y="3759751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Organisasjon og IKT</a:t>
            </a:r>
            <a:endParaRPr lang="nb-NO" sz="800" dirty="0">
              <a:solidFill>
                <a:schemeClr val="tx1"/>
              </a:solidFill>
            </a:endParaRPr>
          </a:p>
        </p:txBody>
      </p:sp>
      <p:cxnSp>
        <p:nvCxnSpPr>
          <p:cNvPr id="243" name="Vinkel 242"/>
          <p:cNvCxnSpPr>
            <a:stCxn id="31" idx="1"/>
            <a:endCxn id="33" idx="1"/>
          </p:cNvCxnSpPr>
          <p:nvPr/>
        </p:nvCxnSpPr>
        <p:spPr bwMode="auto">
          <a:xfrm rot="10800000" flipH="1" flipV="1">
            <a:off x="2357437" y="3046412"/>
            <a:ext cx="11802" cy="465275"/>
          </a:xfrm>
          <a:prstGeom prst="bentConnector3">
            <a:avLst>
              <a:gd name="adj1" fmla="val -19369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Logo_farge_tekst_hoy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0" y="5910263"/>
            <a:ext cx="2770188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5" name="Gruppe 25"/>
          <p:cNvGrpSpPr>
            <a:grpSpLocks/>
          </p:cNvGrpSpPr>
          <p:nvPr/>
        </p:nvGrpSpPr>
        <p:grpSpPr bwMode="auto">
          <a:xfrm>
            <a:off x="428625" y="1643063"/>
            <a:ext cx="8501063" cy="1428750"/>
            <a:chOff x="428596" y="1643050"/>
            <a:chExt cx="8501122" cy="1428760"/>
          </a:xfrm>
        </p:grpSpPr>
        <p:sp>
          <p:nvSpPr>
            <p:cNvPr id="5" name="Rektangel 4"/>
            <p:cNvSpPr/>
            <p:nvPr/>
          </p:nvSpPr>
          <p:spPr>
            <a:xfrm>
              <a:off x="428596" y="1643050"/>
              <a:ext cx="6715172" cy="4286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600" dirty="0">
                  <a:solidFill>
                    <a:schemeClr val="tx1"/>
                  </a:solidFill>
                </a:rPr>
                <a:t>Bystyret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400" dirty="0">
                  <a:solidFill>
                    <a:schemeClr val="tx1"/>
                  </a:solidFill>
                </a:rPr>
                <a:t>Ordfører</a:t>
              </a:r>
            </a:p>
          </p:txBody>
        </p:sp>
        <p:sp>
          <p:nvSpPr>
            <p:cNvPr id="6" name="Rektangel 5"/>
            <p:cNvSpPr/>
            <p:nvPr/>
          </p:nvSpPr>
          <p:spPr>
            <a:xfrm>
              <a:off x="428596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Oppvekst</a:t>
              </a:r>
            </a:p>
          </p:txBody>
        </p:sp>
        <p:sp>
          <p:nvSpPr>
            <p:cNvPr id="7" name="Rektangel 6"/>
            <p:cNvSpPr/>
            <p:nvPr/>
          </p:nvSpPr>
          <p:spPr>
            <a:xfrm>
              <a:off x="1285852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Omsorg</a:t>
              </a:r>
            </a:p>
          </p:txBody>
        </p:sp>
        <p:sp>
          <p:nvSpPr>
            <p:cNvPr id="8" name="Rektangel 7"/>
            <p:cNvSpPr/>
            <p:nvPr/>
          </p:nvSpPr>
          <p:spPr>
            <a:xfrm>
              <a:off x="2143108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Kultur, miljø næring</a:t>
              </a:r>
            </a:p>
          </p:txBody>
        </p:sp>
        <p:sp>
          <p:nvSpPr>
            <p:cNvPr id="9" name="Rektangel 8"/>
            <p:cNvSpPr/>
            <p:nvPr/>
          </p:nvSpPr>
          <p:spPr>
            <a:xfrm>
              <a:off x="428596" y="2214554"/>
              <a:ext cx="2500330" cy="2857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Politiske komiteer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3000364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Planutvalg</a:t>
              </a:r>
            </a:p>
          </p:txBody>
        </p:sp>
        <p:sp>
          <p:nvSpPr>
            <p:cNvPr id="11" name="Rektangel 10"/>
            <p:cNvSpPr/>
            <p:nvPr/>
          </p:nvSpPr>
          <p:spPr>
            <a:xfrm>
              <a:off x="3857620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Formann-skap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2" name="Rektangel 11"/>
            <p:cNvSpPr/>
            <p:nvPr/>
          </p:nvSpPr>
          <p:spPr>
            <a:xfrm>
              <a:off x="4714876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Kommune-plan-utvalget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5572132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Adminis-trasjons-utvalg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ktangel 13"/>
            <p:cNvSpPr/>
            <p:nvPr/>
          </p:nvSpPr>
          <p:spPr>
            <a:xfrm>
              <a:off x="6429388" y="2500306"/>
              <a:ext cx="785818" cy="5715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 err="1">
                  <a:solidFill>
                    <a:schemeClr val="tx1"/>
                  </a:solidFill>
                </a:rPr>
                <a:t>Arbeids-miljøutvalg</a:t>
              </a:r>
              <a:endParaRPr lang="nb-NO" sz="1000" dirty="0">
                <a:solidFill>
                  <a:schemeClr val="tx1"/>
                </a:solidFill>
              </a:endParaRPr>
            </a:p>
          </p:txBody>
        </p:sp>
        <p:sp>
          <p:nvSpPr>
            <p:cNvPr id="15" name="Rektangel 14"/>
            <p:cNvSpPr/>
            <p:nvPr/>
          </p:nvSpPr>
          <p:spPr>
            <a:xfrm>
              <a:off x="7286644" y="1714487"/>
              <a:ext cx="1643074" cy="2143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Arendal kom. pensjonskasse</a:t>
              </a:r>
            </a:p>
          </p:txBody>
        </p:sp>
        <p:sp>
          <p:nvSpPr>
            <p:cNvPr id="16" name="Rektangel 15"/>
            <p:cNvSpPr/>
            <p:nvPr/>
          </p:nvSpPr>
          <p:spPr>
            <a:xfrm>
              <a:off x="7286644" y="2000239"/>
              <a:ext cx="1643074" cy="2143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Kontrollutvalg</a:t>
              </a:r>
            </a:p>
          </p:txBody>
        </p:sp>
        <p:sp>
          <p:nvSpPr>
            <p:cNvPr id="17" name="Rektangel 16"/>
            <p:cNvSpPr/>
            <p:nvPr/>
          </p:nvSpPr>
          <p:spPr>
            <a:xfrm>
              <a:off x="7286644" y="2285991"/>
              <a:ext cx="1643074" cy="2143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Foretak havnevesen</a:t>
              </a:r>
            </a:p>
          </p:txBody>
        </p:sp>
        <p:cxnSp>
          <p:nvCxnSpPr>
            <p:cNvPr id="149" name="Vinkel 148"/>
            <p:cNvCxnSpPr>
              <a:stCxn id="5" idx="2"/>
              <a:endCxn id="9" idx="0"/>
            </p:cNvCxnSpPr>
            <p:nvPr/>
          </p:nvCxnSpPr>
          <p:spPr>
            <a:xfrm rot="5400000">
              <a:off x="2661430" y="1089802"/>
              <a:ext cx="142876" cy="2106628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Vinkel 150"/>
            <p:cNvCxnSpPr>
              <a:stCxn id="5" idx="2"/>
              <a:endCxn id="10" idx="0"/>
            </p:cNvCxnSpPr>
            <p:nvPr/>
          </p:nvCxnSpPr>
          <p:spPr>
            <a:xfrm rot="5400000">
              <a:off x="3375810" y="2089934"/>
              <a:ext cx="428628" cy="392116"/>
            </a:xfrm>
            <a:prstGeom prst="bentConnector3">
              <a:avLst>
                <a:gd name="adj1" fmla="val 15866"/>
              </a:avLst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Vinkel 154"/>
            <p:cNvCxnSpPr>
              <a:stCxn id="5" idx="2"/>
              <a:endCxn id="11" idx="0"/>
            </p:cNvCxnSpPr>
            <p:nvPr/>
          </p:nvCxnSpPr>
          <p:spPr>
            <a:xfrm rot="16200000" flipH="1">
              <a:off x="3803644" y="2054216"/>
              <a:ext cx="428628" cy="463553"/>
            </a:xfrm>
            <a:prstGeom prst="bentConnector3">
              <a:avLst>
                <a:gd name="adj1" fmla="val 15866"/>
              </a:avLst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Vinkel 157"/>
            <p:cNvCxnSpPr>
              <a:stCxn id="5" idx="2"/>
              <a:endCxn id="12" idx="0"/>
            </p:cNvCxnSpPr>
            <p:nvPr/>
          </p:nvCxnSpPr>
          <p:spPr>
            <a:xfrm rot="16200000" flipH="1">
              <a:off x="4232272" y="1625588"/>
              <a:ext cx="428628" cy="1320809"/>
            </a:xfrm>
            <a:prstGeom prst="bentConnector3">
              <a:avLst>
                <a:gd name="adj1" fmla="val 15865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Vinkel 161"/>
            <p:cNvCxnSpPr>
              <a:stCxn id="5" idx="2"/>
              <a:endCxn id="13" idx="0"/>
            </p:cNvCxnSpPr>
            <p:nvPr/>
          </p:nvCxnSpPr>
          <p:spPr>
            <a:xfrm rot="16200000" flipH="1">
              <a:off x="4660900" y="1196960"/>
              <a:ext cx="428628" cy="2178065"/>
            </a:xfrm>
            <a:prstGeom prst="bentConnector3">
              <a:avLst>
                <a:gd name="adj1" fmla="val 15866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Vinkel 164"/>
            <p:cNvCxnSpPr>
              <a:stCxn id="5" idx="2"/>
              <a:endCxn id="14" idx="0"/>
            </p:cNvCxnSpPr>
            <p:nvPr/>
          </p:nvCxnSpPr>
          <p:spPr>
            <a:xfrm rot="16200000" flipH="1">
              <a:off x="5089528" y="768332"/>
              <a:ext cx="428628" cy="3035321"/>
            </a:xfrm>
            <a:prstGeom prst="bentConnector3">
              <a:avLst>
                <a:gd name="adj1" fmla="val 15865"/>
              </a:avLst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Vinkel 167"/>
            <p:cNvCxnSpPr>
              <a:stCxn id="5" idx="3"/>
              <a:endCxn id="15" idx="1"/>
            </p:cNvCxnSpPr>
            <p:nvPr/>
          </p:nvCxnSpPr>
          <p:spPr>
            <a:xfrm flipV="1">
              <a:off x="7143768" y="1822438"/>
              <a:ext cx="142876" cy="3492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Vinkel 169"/>
            <p:cNvCxnSpPr>
              <a:stCxn id="5" idx="3"/>
              <a:endCxn id="16" idx="1"/>
            </p:cNvCxnSpPr>
            <p:nvPr/>
          </p:nvCxnSpPr>
          <p:spPr>
            <a:xfrm>
              <a:off x="7143768" y="1857363"/>
              <a:ext cx="142876" cy="25082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Vinkel 171"/>
            <p:cNvCxnSpPr>
              <a:stCxn id="5" idx="3"/>
              <a:endCxn id="17" idx="1"/>
            </p:cNvCxnSpPr>
            <p:nvPr/>
          </p:nvCxnSpPr>
          <p:spPr>
            <a:xfrm>
              <a:off x="7143768" y="1857363"/>
              <a:ext cx="142876" cy="536579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6" name="TekstSylinder 24"/>
          <p:cNvSpPr txBox="1">
            <a:spLocks noChangeArrowheads="1"/>
          </p:cNvSpPr>
          <p:nvPr/>
        </p:nvSpPr>
        <p:spPr bwMode="auto">
          <a:xfrm>
            <a:off x="228600" y="341313"/>
            <a:ext cx="8215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b="1">
                <a:solidFill>
                  <a:srgbClr val="0070C0"/>
                </a:solidFill>
                <a:latin typeface="Calibri" pitchFamily="34" charset="0"/>
              </a:rPr>
              <a:t>Politisk organisering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Logo_farge_tekst_hoy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0" y="5583238"/>
            <a:ext cx="2770188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3" name="Gruppe 90"/>
          <p:cNvGrpSpPr>
            <a:grpSpLocks/>
          </p:cNvGrpSpPr>
          <p:nvPr/>
        </p:nvGrpSpPr>
        <p:grpSpPr bwMode="auto">
          <a:xfrm>
            <a:off x="214313" y="1000125"/>
            <a:ext cx="8786812" cy="4003675"/>
            <a:chOff x="214313" y="1000125"/>
            <a:chExt cx="8786812" cy="4003675"/>
          </a:xfrm>
        </p:grpSpPr>
        <p:sp>
          <p:nvSpPr>
            <p:cNvPr id="18" name="Rektangel 17"/>
            <p:cNvSpPr/>
            <p:nvPr/>
          </p:nvSpPr>
          <p:spPr bwMode="auto">
            <a:xfrm>
              <a:off x="2428875" y="1000125"/>
              <a:ext cx="342900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Rådmann m/stab</a:t>
              </a:r>
            </a:p>
          </p:txBody>
        </p:sp>
        <p:sp>
          <p:nvSpPr>
            <p:cNvPr id="19" name="Rektangel 18"/>
            <p:cNvSpPr/>
            <p:nvPr/>
          </p:nvSpPr>
          <p:spPr bwMode="auto">
            <a:xfrm>
              <a:off x="42862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Plan, kultur, miljø, næring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Geir Skjæveland</a:t>
              </a:r>
            </a:p>
          </p:txBody>
        </p:sp>
        <p:sp>
          <p:nvSpPr>
            <p:cNvPr id="20" name="Rektangel 19"/>
            <p:cNvSpPr/>
            <p:nvPr/>
          </p:nvSpPr>
          <p:spPr bwMode="auto">
            <a:xfrm>
              <a:off x="42862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plan, </a:t>
              </a:r>
              <a:r>
                <a:rPr lang="nb-NO" sz="900" dirty="0" err="1">
                  <a:solidFill>
                    <a:schemeClr val="tx1"/>
                  </a:solidFill>
                </a:rPr>
                <a:t>byggesak</a:t>
              </a:r>
              <a:r>
                <a:rPr lang="nb-NO" sz="900" dirty="0">
                  <a:solidFill>
                    <a:schemeClr val="tx1"/>
                  </a:solidFill>
                </a:rPr>
                <a:t>, utvikling og landbruk</a:t>
              </a:r>
            </a:p>
          </p:txBody>
        </p:sp>
        <p:sp>
          <p:nvSpPr>
            <p:cNvPr id="21" name="Rektangel 20"/>
            <p:cNvSpPr/>
            <p:nvPr/>
          </p:nvSpPr>
          <p:spPr bwMode="auto">
            <a:xfrm>
              <a:off x="642938" y="260191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Infrastruktur og </a:t>
              </a:r>
              <a:r>
                <a:rPr lang="nb-NO" sz="800" dirty="0" err="1">
                  <a:solidFill>
                    <a:schemeClr val="tx1"/>
                  </a:solidFill>
                </a:rPr>
                <a:t>geodata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Ole Andreas Hopstock</a:t>
              </a:r>
            </a:p>
          </p:txBody>
        </p:sp>
        <p:sp>
          <p:nvSpPr>
            <p:cNvPr id="22" name="Rektangel 21"/>
            <p:cNvSpPr/>
            <p:nvPr/>
          </p:nvSpPr>
          <p:spPr bwMode="auto">
            <a:xfrm>
              <a:off x="642938" y="29591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Kulturenheten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Kristin Lundby</a:t>
              </a:r>
            </a:p>
          </p:txBody>
        </p:sp>
        <p:sp>
          <p:nvSpPr>
            <p:cNvPr id="23" name="Rektangel 22"/>
            <p:cNvSpPr/>
            <p:nvPr/>
          </p:nvSpPr>
          <p:spPr bwMode="auto">
            <a:xfrm>
              <a:off x="642938" y="3316288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Brannvern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Svend Svendsen</a:t>
              </a:r>
            </a:p>
          </p:txBody>
        </p:sp>
        <p:sp>
          <p:nvSpPr>
            <p:cNvPr id="31" name="Rektangel 30"/>
            <p:cNvSpPr/>
            <p:nvPr/>
          </p:nvSpPr>
          <p:spPr bwMode="auto">
            <a:xfrm>
              <a:off x="2214563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Personal og Organisasjon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Kari Rasmussen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ktangel 31"/>
            <p:cNvSpPr/>
            <p:nvPr/>
          </p:nvSpPr>
          <p:spPr bwMode="auto">
            <a:xfrm>
              <a:off x="5426765" y="22938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Administrasjonsenheten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Trond Aslaksen</a:t>
              </a:r>
            </a:p>
          </p:txBody>
        </p:sp>
        <p:sp>
          <p:nvSpPr>
            <p:cNvPr id="33" name="Rektangel 32"/>
            <p:cNvSpPr/>
            <p:nvPr/>
          </p:nvSpPr>
          <p:spPr bwMode="auto">
            <a:xfrm>
              <a:off x="2186609" y="2611231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smtClean="0">
                  <a:solidFill>
                    <a:schemeClr val="tx1"/>
                  </a:solidFill>
                </a:rPr>
                <a:t>Informasjon </a:t>
              </a:r>
              <a:r>
                <a:rPr lang="nb-NO" sz="800" dirty="0">
                  <a:solidFill>
                    <a:schemeClr val="tx1"/>
                  </a:solidFill>
                </a:rPr>
                <a:t>og Service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smtClean="0">
                  <a:solidFill>
                    <a:schemeClr val="tx1"/>
                  </a:solidFill>
                </a:rPr>
                <a:t>Anne Cathrine Haugland</a:t>
              </a:r>
              <a:endParaRPr lang="nb-NO" sz="800" dirty="0">
                <a:solidFill>
                  <a:schemeClr val="tx1"/>
                </a:solidFill>
              </a:endParaRPr>
            </a:p>
          </p:txBody>
        </p:sp>
        <p:sp>
          <p:nvSpPr>
            <p:cNvPr id="37" name="Rektangel 36"/>
            <p:cNvSpPr/>
            <p:nvPr/>
          </p:nvSpPr>
          <p:spPr bwMode="auto">
            <a:xfrm>
              <a:off x="385762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Helse og omsorg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Torill </a:t>
              </a:r>
              <a:r>
                <a:rPr lang="nb-NO" sz="900" b="1" dirty="0" err="1">
                  <a:solidFill>
                    <a:schemeClr val="tx1"/>
                  </a:solidFill>
                </a:rPr>
                <a:t>Skaar</a:t>
              </a: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ktangel 37"/>
            <p:cNvSpPr/>
            <p:nvPr/>
          </p:nvSpPr>
          <p:spPr bwMode="auto">
            <a:xfrm>
              <a:off x="5429250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Økonomi og administrasjon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Bente Rist</a:t>
              </a:r>
            </a:p>
          </p:txBody>
        </p:sp>
        <p:sp>
          <p:nvSpPr>
            <p:cNvPr id="39" name="Rektangel 38"/>
            <p:cNvSpPr/>
            <p:nvPr/>
          </p:nvSpPr>
          <p:spPr bwMode="auto">
            <a:xfrm>
              <a:off x="700087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Oppvekst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Roar Aaserud</a:t>
              </a:r>
            </a:p>
          </p:txBody>
        </p:sp>
        <p:cxnSp>
          <p:nvCxnSpPr>
            <p:cNvPr id="43" name="Vinkel 42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378075" y="50800"/>
              <a:ext cx="530225" cy="300037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Vinkel 44"/>
            <p:cNvCxnSpPr>
              <a:stCxn id="18" idx="2"/>
              <a:endCxn id="31" idx="0"/>
            </p:cNvCxnSpPr>
            <p:nvPr/>
          </p:nvCxnSpPr>
          <p:spPr bwMode="auto">
            <a:xfrm rot="5400000">
              <a:off x="3271044" y="943769"/>
              <a:ext cx="530225" cy="1214437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Vinkel 46"/>
            <p:cNvCxnSpPr>
              <a:stCxn id="18" idx="2"/>
              <a:endCxn id="37" idx="0"/>
            </p:cNvCxnSpPr>
            <p:nvPr/>
          </p:nvCxnSpPr>
          <p:spPr bwMode="auto">
            <a:xfrm rot="16200000" flipH="1">
              <a:off x="4092575" y="1336675"/>
              <a:ext cx="530225" cy="42862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Vinkel 48"/>
            <p:cNvCxnSpPr>
              <a:stCxn id="18" idx="2"/>
              <a:endCxn id="38" idx="0"/>
            </p:cNvCxnSpPr>
            <p:nvPr/>
          </p:nvCxnSpPr>
          <p:spPr bwMode="auto">
            <a:xfrm rot="16200000" flipH="1">
              <a:off x="4878387" y="550863"/>
              <a:ext cx="530225" cy="2000250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Vinkel 50"/>
            <p:cNvCxnSpPr>
              <a:stCxn id="18" idx="2"/>
              <a:endCxn id="39" idx="0"/>
            </p:cNvCxnSpPr>
            <p:nvPr/>
          </p:nvCxnSpPr>
          <p:spPr bwMode="auto">
            <a:xfrm rot="16200000" flipH="1">
              <a:off x="5664200" y="-234950"/>
              <a:ext cx="530225" cy="357187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ktangel 51"/>
            <p:cNvSpPr/>
            <p:nvPr/>
          </p:nvSpPr>
          <p:spPr bwMode="auto">
            <a:xfrm>
              <a:off x="3929063" y="260191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Vest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Per Øyvind Larsen</a:t>
              </a:r>
            </a:p>
          </p:txBody>
        </p:sp>
        <p:sp>
          <p:nvSpPr>
            <p:cNvPr id="53" name="Rektangel 52"/>
            <p:cNvSpPr/>
            <p:nvPr/>
          </p:nvSpPr>
          <p:spPr bwMode="auto">
            <a:xfrm>
              <a:off x="3929063" y="29591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Øst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Agnethe Tholle</a:t>
              </a:r>
            </a:p>
          </p:txBody>
        </p:sp>
        <p:sp>
          <p:nvSpPr>
            <p:cNvPr id="54" name="Rektangel 53"/>
            <p:cNvSpPr/>
            <p:nvPr/>
          </p:nvSpPr>
          <p:spPr bwMode="auto">
            <a:xfrm>
              <a:off x="3929063" y="3316288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Mestring</a:t>
              </a:r>
              <a:r>
                <a:rPr lang="nb-NO" sz="800" dirty="0">
                  <a:solidFill>
                    <a:schemeClr val="tx1"/>
                  </a:solidFill>
                </a:rPr>
                <a:t> og Rehabilitering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Ragnhild Vignes</a:t>
              </a:r>
            </a:p>
          </p:txBody>
        </p:sp>
        <p:sp>
          <p:nvSpPr>
            <p:cNvPr id="55" name="Rektangel 54"/>
            <p:cNvSpPr/>
            <p:nvPr/>
          </p:nvSpPr>
          <p:spPr bwMode="auto">
            <a:xfrm>
              <a:off x="3929063" y="367347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Psykisk helse og Rus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Tora Halvorsen</a:t>
              </a:r>
            </a:p>
          </p:txBody>
        </p:sp>
        <p:sp>
          <p:nvSpPr>
            <p:cNvPr id="56" name="Rektangel 55"/>
            <p:cNvSpPr/>
            <p:nvPr/>
          </p:nvSpPr>
          <p:spPr bwMode="auto">
            <a:xfrm>
              <a:off x="3929063" y="403066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Aktivitet og Service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Tora Halvorsen</a:t>
              </a:r>
            </a:p>
          </p:txBody>
        </p:sp>
        <p:sp>
          <p:nvSpPr>
            <p:cNvPr id="57" name="Rektangel 56"/>
            <p:cNvSpPr/>
            <p:nvPr/>
          </p:nvSpPr>
          <p:spPr bwMode="auto">
            <a:xfrm>
              <a:off x="385762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helse</a:t>
              </a:r>
            </a:p>
          </p:txBody>
        </p:sp>
        <p:sp>
          <p:nvSpPr>
            <p:cNvPr id="58" name="Rektangel 57"/>
            <p:cNvSpPr/>
            <p:nvPr/>
          </p:nvSpPr>
          <p:spPr bwMode="auto">
            <a:xfrm>
              <a:off x="214313" y="1387475"/>
              <a:ext cx="1643062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Arendal eiendom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Øystein </a:t>
              </a:r>
              <a:r>
                <a:rPr lang="nb-NO" sz="800" b="1" dirty="0" err="1">
                  <a:solidFill>
                    <a:schemeClr val="tx1"/>
                  </a:solidFill>
                </a:rPr>
                <a:t>Sangvik</a:t>
              </a:r>
              <a:endParaRPr lang="nb-NO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Rektangel 58"/>
            <p:cNvSpPr/>
            <p:nvPr/>
          </p:nvSpPr>
          <p:spPr bwMode="auto">
            <a:xfrm>
              <a:off x="700087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skole og barnehage</a:t>
              </a:r>
            </a:p>
          </p:txBody>
        </p:sp>
        <p:sp>
          <p:nvSpPr>
            <p:cNvPr id="63" name="Rektangel 62"/>
            <p:cNvSpPr/>
            <p:nvPr/>
          </p:nvSpPr>
          <p:spPr bwMode="auto">
            <a:xfrm>
              <a:off x="7786688" y="2601913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Barnevern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Nils Halvorsen</a:t>
              </a:r>
            </a:p>
          </p:txBody>
        </p:sp>
        <p:sp>
          <p:nvSpPr>
            <p:cNvPr id="64" name="Rektangel 63"/>
            <p:cNvSpPr/>
            <p:nvPr/>
          </p:nvSpPr>
          <p:spPr bwMode="auto">
            <a:xfrm>
              <a:off x="7786688" y="3030538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Helse, barn og unge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Aslaug Hustadnes</a:t>
              </a:r>
            </a:p>
          </p:txBody>
        </p:sp>
        <p:sp>
          <p:nvSpPr>
            <p:cNvPr id="65" name="Rektangel 64"/>
            <p:cNvSpPr/>
            <p:nvPr/>
          </p:nvSpPr>
          <p:spPr bwMode="auto">
            <a:xfrm>
              <a:off x="7786688" y="3459163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Voksenopplæringen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Joanna </a:t>
              </a:r>
              <a:r>
                <a:rPr lang="nb-NO" sz="800" dirty="0" err="1">
                  <a:solidFill>
                    <a:schemeClr val="tx1"/>
                  </a:solidFill>
                </a:rPr>
                <a:t>Derdowska</a:t>
              </a:r>
              <a:endParaRPr lang="nb-NO" sz="800" dirty="0">
                <a:solidFill>
                  <a:schemeClr val="tx1"/>
                </a:solidFill>
              </a:endParaRPr>
            </a:p>
          </p:txBody>
        </p:sp>
        <p:sp>
          <p:nvSpPr>
            <p:cNvPr id="66" name="Rektangel 65"/>
            <p:cNvSpPr/>
            <p:nvPr/>
          </p:nvSpPr>
          <p:spPr bwMode="auto">
            <a:xfrm>
              <a:off x="6286500" y="1316038"/>
              <a:ext cx="1643063" cy="714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juss</a:t>
              </a:r>
            </a:p>
          </p:txBody>
        </p:sp>
        <p:sp>
          <p:nvSpPr>
            <p:cNvPr id="67" name="Rektangel 66"/>
            <p:cNvSpPr/>
            <p:nvPr/>
          </p:nvSpPr>
          <p:spPr bwMode="auto">
            <a:xfrm>
              <a:off x="6286500" y="1458913"/>
              <a:ext cx="1643063" cy="714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utvikling</a:t>
              </a:r>
            </a:p>
          </p:txBody>
        </p:sp>
        <p:cxnSp>
          <p:nvCxnSpPr>
            <p:cNvPr id="79" name="Vinkel 78"/>
            <p:cNvCxnSpPr>
              <a:stCxn id="38" idx="1"/>
              <a:endCxn id="32" idx="1"/>
            </p:cNvCxnSpPr>
            <p:nvPr/>
          </p:nvCxnSpPr>
          <p:spPr bwMode="auto">
            <a:xfrm rot="10800000" flipV="1">
              <a:off x="5426766" y="2030413"/>
              <a:ext cx="2485" cy="406262"/>
            </a:xfrm>
            <a:prstGeom prst="bentConnector3">
              <a:avLst>
                <a:gd name="adj1" fmla="val 329971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Vinkel 81"/>
            <p:cNvCxnSpPr>
              <a:stCxn id="31" idx="1"/>
              <a:endCxn id="33" idx="1"/>
            </p:cNvCxnSpPr>
            <p:nvPr/>
          </p:nvCxnSpPr>
          <p:spPr bwMode="auto">
            <a:xfrm rot="10800000" flipV="1">
              <a:off x="2186609" y="2030412"/>
              <a:ext cx="27954" cy="723693"/>
            </a:xfrm>
            <a:prstGeom prst="bentConnector3">
              <a:avLst>
                <a:gd name="adj1" fmla="val 27777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Vinkel 84"/>
            <p:cNvCxnSpPr>
              <a:stCxn id="19" idx="1"/>
              <a:endCxn id="21" idx="1"/>
            </p:cNvCxnSpPr>
            <p:nvPr/>
          </p:nvCxnSpPr>
          <p:spPr bwMode="auto">
            <a:xfrm rot="10800000" flipH="1" flipV="1">
              <a:off x="428625" y="2030413"/>
              <a:ext cx="214313" cy="714375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Vinkel 87"/>
            <p:cNvCxnSpPr>
              <a:stCxn id="19" idx="1"/>
              <a:endCxn id="22" idx="1"/>
            </p:cNvCxnSpPr>
            <p:nvPr/>
          </p:nvCxnSpPr>
          <p:spPr bwMode="auto">
            <a:xfrm rot="10800000" flipH="1" flipV="1">
              <a:off x="428625" y="2030413"/>
              <a:ext cx="214313" cy="1071562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Vinkel 95"/>
            <p:cNvCxnSpPr>
              <a:stCxn id="19" idx="1"/>
              <a:endCxn id="23" idx="1"/>
            </p:cNvCxnSpPr>
            <p:nvPr/>
          </p:nvCxnSpPr>
          <p:spPr bwMode="auto">
            <a:xfrm rot="10800000" flipH="1" flipV="1">
              <a:off x="428625" y="2030413"/>
              <a:ext cx="214313" cy="1428750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Vinkel 99"/>
            <p:cNvCxnSpPr>
              <a:stCxn id="37" idx="1"/>
              <a:endCxn id="52" idx="1"/>
            </p:cNvCxnSpPr>
            <p:nvPr/>
          </p:nvCxnSpPr>
          <p:spPr bwMode="auto">
            <a:xfrm rot="10800000" flipH="1" flipV="1">
              <a:off x="3857625" y="2030413"/>
              <a:ext cx="71438" cy="71437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Vinkel 102"/>
            <p:cNvCxnSpPr>
              <a:stCxn id="37" idx="1"/>
              <a:endCxn id="53" idx="1"/>
            </p:cNvCxnSpPr>
            <p:nvPr/>
          </p:nvCxnSpPr>
          <p:spPr bwMode="auto">
            <a:xfrm rot="10800000" flipH="1" flipV="1">
              <a:off x="3857625" y="2030413"/>
              <a:ext cx="71438" cy="1071562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Vinkel 106"/>
            <p:cNvCxnSpPr>
              <a:stCxn id="37" idx="1"/>
              <a:endCxn id="54" idx="1"/>
            </p:cNvCxnSpPr>
            <p:nvPr/>
          </p:nvCxnSpPr>
          <p:spPr bwMode="auto">
            <a:xfrm rot="10800000" flipH="1" flipV="1">
              <a:off x="3857625" y="2030413"/>
              <a:ext cx="71438" cy="1428750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Vinkel 109"/>
            <p:cNvCxnSpPr>
              <a:stCxn id="37" idx="1"/>
              <a:endCxn id="55" idx="1"/>
            </p:cNvCxnSpPr>
            <p:nvPr/>
          </p:nvCxnSpPr>
          <p:spPr bwMode="auto">
            <a:xfrm rot="10800000" flipH="1" flipV="1">
              <a:off x="3857625" y="2030413"/>
              <a:ext cx="71438" cy="1785937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Vinkel 112"/>
            <p:cNvCxnSpPr>
              <a:stCxn id="37" idx="1"/>
              <a:endCxn id="56" idx="1"/>
            </p:cNvCxnSpPr>
            <p:nvPr/>
          </p:nvCxnSpPr>
          <p:spPr bwMode="auto">
            <a:xfrm rot="10800000" flipH="1" flipV="1">
              <a:off x="3857625" y="2030413"/>
              <a:ext cx="71438" cy="214312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Figur 115"/>
            <p:cNvCxnSpPr>
              <a:stCxn id="59" idx="2"/>
            </p:cNvCxnSpPr>
            <p:nvPr/>
          </p:nvCxnSpPr>
          <p:spPr bwMode="auto">
            <a:xfrm rot="5400000">
              <a:off x="6732588" y="2012950"/>
              <a:ext cx="465138" cy="1500187"/>
            </a:xfrm>
            <a:prstGeom prst="bentConnector4">
              <a:avLst>
                <a:gd name="adj1" fmla="val 7692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Figur 117"/>
            <p:cNvCxnSpPr>
              <a:stCxn id="59" idx="2"/>
            </p:cNvCxnSpPr>
            <p:nvPr/>
          </p:nvCxnSpPr>
          <p:spPr bwMode="auto">
            <a:xfrm rot="5400000">
              <a:off x="6415088" y="2330450"/>
              <a:ext cx="1100138" cy="1500187"/>
            </a:xfrm>
            <a:prstGeom prst="bentConnector4">
              <a:avLst>
                <a:gd name="adj1" fmla="val 3435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Figur 120"/>
            <p:cNvCxnSpPr>
              <a:stCxn id="59" idx="2"/>
            </p:cNvCxnSpPr>
            <p:nvPr/>
          </p:nvCxnSpPr>
          <p:spPr bwMode="auto">
            <a:xfrm rot="5400000">
              <a:off x="5728494" y="3017044"/>
              <a:ext cx="2473325" cy="1500187"/>
            </a:xfrm>
            <a:prstGeom prst="bentConnector4">
              <a:avLst>
                <a:gd name="adj1" fmla="val 1528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Figur 123"/>
            <p:cNvCxnSpPr>
              <a:stCxn id="59" idx="2"/>
              <a:endCxn id="63" idx="3"/>
            </p:cNvCxnSpPr>
            <p:nvPr/>
          </p:nvCxnSpPr>
          <p:spPr bwMode="auto">
            <a:xfrm rot="16200000" flipH="1">
              <a:off x="8232775" y="2012950"/>
              <a:ext cx="250825" cy="1285875"/>
            </a:xfrm>
            <a:prstGeom prst="bentConnector4">
              <a:avLst>
                <a:gd name="adj1" fmla="val 14286"/>
                <a:gd name="adj2" fmla="val 1064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Figur 137"/>
            <p:cNvCxnSpPr>
              <a:stCxn id="59" idx="2"/>
              <a:endCxn id="64" idx="3"/>
            </p:cNvCxnSpPr>
            <p:nvPr/>
          </p:nvCxnSpPr>
          <p:spPr bwMode="auto">
            <a:xfrm rot="16200000" flipH="1">
              <a:off x="8018463" y="2227262"/>
              <a:ext cx="679450" cy="1285875"/>
            </a:xfrm>
            <a:prstGeom prst="bentConnector4">
              <a:avLst>
                <a:gd name="adj1" fmla="val 5853"/>
                <a:gd name="adj2" fmla="val 106400"/>
              </a:avLst>
            </a:prstGeom>
            <a:ln w="63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Figur 141"/>
            <p:cNvCxnSpPr>
              <a:stCxn id="59" idx="2"/>
              <a:endCxn id="65" idx="3"/>
            </p:cNvCxnSpPr>
            <p:nvPr/>
          </p:nvCxnSpPr>
          <p:spPr bwMode="auto">
            <a:xfrm rot="16200000" flipH="1">
              <a:off x="7804150" y="2441575"/>
              <a:ext cx="1108075" cy="1285875"/>
            </a:xfrm>
            <a:prstGeom prst="bentConnector4">
              <a:avLst>
                <a:gd name="adj1" fmla="val 3122"/>
                <a:gd name="adj2" fmla="val 1064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Vinkel 184"/>
            <p:cNvCxnSpPr>
              <a:stCxn id="18" idx="1"/>
              <a:endCxn id="58" idx="3"/>
            </p:cNvCxnSpPr>
            <p:nvPr/>
          </p:nvCxnSpPr>
          <p:spPr bwMode="auto">
            <a:xfrm rot="10800000" flipV="1">
              <a:off x="1857375" y="1143000"/>
              <a:ext cx="571500" cy="387350"/>
            </a:xfrm>
            <a:prstGeom prst="bentConnector3">
              <a:avLst>
                <a:gd name="adj1" fmla="val 516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Vinkel 190"/>
            <p:cNvCxnSpPr>
              <a:stCxn id="18" idx="3"/>
              <a:endCxn id="66" idx="1"/>
            </p:cNvCxnSpPr>
            <p:nvPr/>
          </p:nvCxnSpPr>
          <p:spPr bwMode="auto">
            <a:xfrm>
              <a:off x="5857875" y="1143000"/>
              <a:ext cx="428625" cy="20955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Vinkel 192"/>
            <p:cNvCxnSpPr>
              <a:stCxn id="18" idx="3"/>
              <a:endCxn id="67" idx="1"/>
            </p:cNvCxnSpPr>
            <p:nvPr/>
          </p:nvCxnSpPr>
          <p:spPr bwMode="auto">
            <a:xfrm>
              <a:off x="5857875" y="1143000"/>
              <a:ext cx="428625" cy="35242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TekstSylinder 68"/>
          <p:cNvSpPr txBox="1">
            <a:spLocks noChangeArrowheads="1"/>
          </p:cNvSpPr>
          <p:nvPr/>
        </p:nvSpPr>
        <p:spPr bwMode="auto">
          <a:xfrm>
            <a:off x="357188" y="49213"/>
            <a:ext cx="8215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b="1">
                <a:solidFill>
                  <a:srgbClr val="0070C0"/>
                </a:solidFill>
                <a:latin typeface="Calibri" pitchFamily="34" charset="0"/>
              </a:rPr>
              <a:t>Administrativ organisering</a:t>
            </a:r>
          </a:p>
        </p:txBody>
      </p:sp>
      <p:sp>
        <p:nvSpPr>
          <p:cNvPr id="69" name="Rektangel 68"/>
          <p:cNvSpPr/>
          <p:nvPr/>
        </p:nvSpPr>
        <p:spPr bwMode="auto">
          <a:xfrm>
            <a:off x="6178550" y="2636838"/>
            <a:ext cx="1500188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6 barnehageenheter: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Jørn H. </a:t>
            </a:r>
            <a:r>
              <a:rPr lang="nb-NO" sz="800" dirty="0" err="1">
                <a:solidFill>
                  <a:schemeClr val="tx1"/>
                </a:solidFill>
              </a:rPr>
              <a:t>Størkson</a:t>
            </a:r>
            <a:r>
              <a:rPr lang="nb-NO" sz="800" dirty="0">
                <a:solidFill>
                  <a:schemeClr val="tx1"/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Tromøy: Gunn Alice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Sigrun Lundberg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Moltemyr/Lia: Janne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Sentrum Øst: A.B. </a:t>
            </a:r>
            <a:r>
              <a:rPr lang="nb-NO" sz="800" dirty="0" err="1">
                <a:solidFill>
                  <a:schemeClr val="tx1"/>
                </a:solidFill>
              </a:rPr>
              <a:t>Martinussen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Øyestad: Gjertrud Halle</a:t>
            </a:r>
          </a:p>
        </p:txBody>
      </p:sp>
      <p:sp>
        <p:nvSpPr>
          <p:cNvPr id="70" name="Rektangel 69"/>
          <p:cNvSpPr/>
          <p:nvPr/>
        </p:nvSpPr>
        <p:spPr bwMode="auto">
          <a:xfrm>
            <a:off x="6188075" y="3438525"/>
            <a:ext cx="1500188" cy="6429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2 oppvekstsenter: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Strømmen: Øystein </a:t>
            </a:r>
            <a:r>
              <a:rPr lang="nb-NO" sz="800" dirty="0" err="1">
                <a:solidFill>
                  <a:schemeClr val="tx1"/>
                </a:solidFill>
              </a:rPr>
              <a:t>Dalsmo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Løddesøl: Stein Erling Birkeland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71" name="Rektangel 70"/>
          <p:cNvSpPr/>
          <p:nvPr/>
        </p:nvSpPr>
        <p:spPr bwMode="auto">
          <a:xfrm>
            <a:off x="6178550" y="4116388"/>
            <a:ext cx="1500188" cy="21653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16 skoler: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AIS: Bente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Asdal skole: Jon Erik Bakke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Birkenlund</a:t>
            </a:r>
            <a:r>
              <a:rPr lang="nb-NO" sz="800" dirty="0">
                <a:solidFill>
                  <a:schemeClr val="tx1"/>
                </a:solidFill>
              </a:rPr>
              <a:t>: Guttorm </a:t>
            </a:r>
            <a:r>
              <a:rPr lang="nb-NO" sz="800" dirty="0" err="1">
                <a:solidFill>
                  <a:schemeClr val="tx1"/>
                </a:solidFill>
              </a:rPr>
              <a:t>Fevang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Eydehavn: May </a:t>
            </a:r>
            <a:r>
              <a:rPr lang="nb-NO" sz="800" dirty="0" err="1">
                <a:solidFill>
                  <a:schemeClr val="tx1"/>
                </a:solidFill>
              </a:rPr>
              <a:t>Dypdalen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Flosta</a:t>
            </a:r>
            <a:r>
              <a:rPr lang="nb-NO" sz="800" dirty="0">
                <a:solidFill>
                  <a:schemeClr val="tx1"/>
                </a:solidFill>
              </a:rPr>
              <a:t>: Casper </a:t>
            </a:r>
            <a:r>
              <a:rPr lang="nb-NO" sz="800" dirty="0" err="1">
                <a:solidFill>
                  <a:schemeClr val="tx1"/>
                </a:solidFill>
              </a:rPr>
              <a:t>Schoombie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Moltemyr: Egil Mjåvatn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Myra: Anna Hjeltnes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Nedenes: Svein Line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Nesheim: Helene </a:t>
            </a:r>
            <a:r>
              <a:rPr lang="nb-NO" sz="800" dirty="0" err="1">
                <a:solidFill>
                  <a:schemeClr val="tx1"/>
                </a:solidFill>
              </a:rPr>
              <a:t>Kløcker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Roligheden: Hans G. Toreskaas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Sandnes: Synnøve S.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Sandum</a:t>
            </a:r>
            <a:r>
              <a:rPr lang="nb-NO" sz="800" dirty="0">
                <a:solidFill>
                  <a:schemeClr val="tx1"/>
                </a:solidFill>
              </a:rPr>
              <a:t>: Olav Homdrom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Harald Rosenvinge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Stuenes: Wenche </a:t>
            </a:r>
            <a:r>
              <a:rPr lang="nb-NO" sz="800" dirty="0" err="1">
                <a:solidFill>
                  <a:schemeClr val="tx1"/>
                </a:solidFill>
              </a:rPr>
              <a:t>Liberg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Niels </a:t>
            </a:r>
            <a:r>
              <a:rPr lang="nb-NO" sz="800" dirty="0" err="1">
                <a:solidFill>
                  <a:schemeClr val="tx1"/>
                </a:solidFill>
              </a:rPr>
              <a:t>Songe-Møller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Rykene: Astrid Hagen Krog</a:t>
            </a:r>
          </a:p>
        </p:txBody>
      </p:sp>
      <p:sp>
        <p:nvSpPr>
          <p:cNvPr id="60" name="Rektangel 59"/>
          <p:cNvSpPr/>
          <p:nvPr/>
        </p:nvSpPr>
        <p:spPr bwMode="auto">
          <a:xfrm>
            <a:off x="2229678" y="2961861"/>
            <a:ext cx="1428750" cy="3359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Organisasjon og IKT</a:t>
            </a:r>
            <a:endParaRPr lang="nb-NO" sz="8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Thomas Henriksen</a:t>
            </a:r>
            <a:endParaRPr lang="nb-NO" sz="800" dirty="0">
              <a:solidFill>
                <a:schemeClr val="tx1"/>
              </a:solidFill>
            </a:endParaRPr>
          </a:p>
        </p:txBody>
      </p:sp>
      <p:cxnSp>
        <p:nvCxnSpPr>
          <p:cNvPr id="267" name="Vinkel 266"/>
          <p:cNvCxnSpPr>
            <a:stCxn id="31" idx="1"/>
            <a:endCxn id="60" idx="1"/>
          </p:cNvCxnSpPr>
          <p:nvPr/>
        </p:nvCxnSpPr>
        <p:spPr bwMode="auto">
          <a:xfrm rot="10800000" flipH="1" flipV="1">
            <a:off x="2214562" y="2030412"/>
            <a:ext cx="15115" cy="1099447"/>
          </a:xfrm>
          <a:prstGeom prst="bentConnector3">
            <a:avLst>
              <a:gd name="adj1" fmla="val -5260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 bwMode="auto">
          <a:xfrm>
            <a:off x="571500" y="500063"/>
            <a:ext cx="6715125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Bystyret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400" dirty="0">
                <a:solidFill>
                  <a:schemeClr val="tx1"/>
                </a:solidFill>
              </a:rPr>
              <a:t>Ordfører</a:t>
            </a:r>
          </a:p>
        </p:txBody>
      </p:sp>
      <p:sp>
        <p:nvSpPr>
          <p:cNvPr id="6" name="Rektangel 5"/>
          <p:cNvSpPr/>
          <p:nvPr/>
        </p:nvSpPr>
        <p:spPr bwMode="auto">
          <a:xfrm>
            <a:off x="57150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Oppvekst</a:t>
            </a:r>
          </a:p>
        </p:txBody>
      </p:sp>
      <p:sp>
        <p:nvSpPr>
          <p:cNvPr id="7" name="Rektangel 6"/>
          <p:cNvSpPr/>
          <p:nvPr/>
        </p:nvSpPr>
        <p:spPr bwMode="auto">
          <a:xfrm>
            <a:off x="142875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Omsorg</a:t>
            </a:r>
          </a:p>
        </p:txBody>
      </p:sp>
      <p:sp>
        <p:nvSpPr>
          <p:cNvPr id="8" name="Rektangel 7"/>
          <p:cNvSpPr/>
          <p:nvPr/>
        </p:nvSpPr>
        <p:spPr bwMode="auto">
          <a:xfrm>
            <a:off x="228600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Kultur, miljø næring</a:t>
            </a:r>
          </a:p>
        </p:txBody>
      </p:sp>
      <p:sp>
        <p:nvSpPr>
          <p:cNvPr id="9" name="Rektangel 8"/>
          <p:cNvSpPr/>
          <p:nvPr/>
        </p:nvSpPr>
        <p:spPr bwMode="auto">
          <a:xfrm>
            <a:off x="571500" y="1071563"/>
            <a:ext cx="2500313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Politiske komiteer</a:t>
            </a:r>
          </a:p>
        </p:txBody>
      </p:sp>
      <p:sp>
        <p:nvSpPr>
          <p:cNvPr id="10" name="Rektangel 9"/>
          <p:cNvSpPr/>
          <p:nvPr/>
        </p:nvSpPr>
        <p:spPr bwMode="auto">
          <a:xfrm>
            <a:off x="314325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Planutvalg</a:t>
            </a:r>
          </a:p>
        </p:txBody>
      </p:sp>
      <p:sp>
        <p:nvSpPr>
          <p:cNvPr id="11" name="Rektangel 10"/>
          <p:cNvSpPr/>
          <p:nvPr/>
        </p:nvSpPr>
        <p:spPr bwMode="auto">
          <a:xfrm>
            <a:off x="400050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 err="1">
                <a:solidFill>
                  <a:schemeClr val="tx1"/>
                </a:solidFill>
              </a:rPr>
              <a:t>Formann-skap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12" name="Rektangel 11"/>
          <p:cNvSpPr/>
          <p:nvPr/>
        </p:nvSpPr>
        <p:spPr bwMode="auto">
          <a:xfrm>
            <a:off x="485775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 err="1">
                <a:solidFill>
                  <a:schemeClr val="tx1"/>
                </a:solidFill>
              </a:rPr>
              <a:t>Kommune-plan-utvalget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13" name="Rektangel 12"/>
          <p:cNvSpPr/>
          <p:nvPr/>
        </p:nvSpPr>
        <p:spPr bwMode="auto">
          <a:xfrm>
            <a:off x="571500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 err="1">
                <a:solidFill>
                  <a:schemeClr val="tx1"/>
                </a:solidFill>
              </a:rPr>
              <a:t>Adminis-trasjons-utvalg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14" name="Rektangel 13"/>
          <p:cNvSpPr/>
          <p:nvPr/>
        </p:nvSpPr>
        <p:spPr bwMode="auto">
          <a:xfrm>
            <a:off x="6572250" y="1357313"/>
            <a:ext cx="785813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 err="1">
                <a:solidFill>
                  <a:schemeClr val="tx1"/>
                </a:solidFill>
              </a:rPr>
              <a:t>Arbeids-miljøutvalg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 bwMode="auto">
          <a:xfrm>
            <a:off x="7429500" y="571500"/>
            <a:ext cx="1643063" cy="2143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Arendal kom. pensjonskasse</a:t>
            </a:r>
          </a:p>
        </p:txBody>
      </p:sp>
      <p:sp>
        <p:nvSpPr>
          <p:cNvPr id="16" name="Rektangel 15"/>
          <p:cNvSpPr/>
          <p:nvPr/>
        </p:nvSpPr>
        <p:spPr bwMode="auto">
          <a:xfrm>
            <a:off x="7429500" y="857250"/>
            <a:ext cx="1643063" cy="2143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Kontrollutvalg</a:t>
            </a:r>
          </a:p>
        </p:txBody>
      </p:sp>
      <p:sp>
        <p:nvSpPr>
          <p:cNvPr id="17" name="Rektangel 16"/>
          <p:cNvSpPr/>
          <p:nvPr/>
        </p:nvSpPr>
        <p:spPr bwMode="auto">
          <a:xfrm>
            <a:off x="7429500" y="1143000"/>
            <a:ext cx="1643063" cy="2143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Foretak havnevesen</a:t>
            </a:r>
          </a:p>
        </p:txBody>
      </p:sp>
      <p:sp>
        <p:nvSpPr>
          <p:cNvPr id="18" name="Rektangel 17"/>
          <p:cNvSpPr/>
          <p:nvPr/>
        </p:nvSpPr>
        <p:spPr bwMode="auto">
          <a:xfrm>
            <a:off x="2571750" y="2071688"/>
            <a:ext cx="342900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000" dirty="0">
                <a:solidFill>
                  <a:schemeClr val="tx1"/>
                </a:solidFill>
              </a:rPr>
              <a:t>Rådmann m/stab</a:t>
            </a:r>
          </a:p>
        </p:txBody>
      </p:sp>
      <p:sp>
        <p:nvSpPr>
          <p:cNvPr id="19" name="Rektangel 18"/>
          <p:cNvSpPr/>
          <p:nvPr/>
        </p:nvSpPr>
        <p:spPr bwMode="auto">
          <a:xfrm>
            <a:off x="571500" y="2500313"/>
            <a:ext cx="1428750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Plan, kultur, miljø, næring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Geir Skjæveland</a:t>
            </a:r>
          </a:p>
        </p:txBody>
      </p:sp>
      <p:sp>
        <p:nvSpPr>
          <p:cNvPr id="20" name="Rektangel 19"/>
          <p:cNvSpPr/>
          <p:nvPr/>
        </p:nvSpPr>
        <p:spPr bwMode="auto">
          <a:xfrm>
            <a:off x="571500" y="2928938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>
                <a:solidFill>
                  <a:schemeClr val="tx1"/>
                </a:solidFill>
              </a:rPr>
              <a:t>Stab: plan, </a:t>
            </a:r>
            <a:r>
              <a:rPr lang="nb-NO" sz="900" dirty="0" err="1">
                <a:solidFill>
                  <a:schemeClr val="tx1"/>
                </a:solidFill>
              </a:rPr>
              <a:t>byggesak</a:t>
            </a:r>
            <a:r>
              <a:rPr lang="nb-NO" sz="900" dirty="0">
                <a:solidFill>
                  <a:schemeClr val="tx1"/>
                </a:solidFill>
              </a:rPr>
              <a:t>, utvikling og landbruk</a:t>
            </a:r>
          </a:p>
        </p:txBody>
      </p:sp>
      <p:sp>
        <p:nvSpPr>
          <p:cNvPr id="21" name="Rektangel 20"/>
          <p:cNvSpPr/>
          <p:nvPr/>
        </p:nvSpPr>
        <p:spPr bwMode="auto">
          <a:xfrm>
            <a:off x="785813" y="3286125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Infrastruktur og </a:t>
            </a:r>
            <a:r>
              <a:rPr lang="nb-NO" sz="800" dirty="0" err="1">
                <a:solidFill>
                  <a:schemeClr val="tx1"/>
                </a:solidFill>
              </a:rPr>
              <a:t>geodata</a:t>
            </a:r>
            <a:endParaRPr lang="nb-NO" sz="8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Ole Andreas Hopstock</a:t>
            </a:r>
          </a:p>
        </p:txBody>
      </p:sp>
      <p:sp>
        <p:nvSpPr>
          <p:cNvPr id="22" name="Rektangel 21"/>
          <p:cNvSpPr/>
          <p:nvPr/>
        </p:nvSpPr>
        <p:spPr bwMode="auto">
          <a:xfrm>
            <a:off x="785813" y="3643313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Kulturenheten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Kristin Lundby</a:t>
            </a:r>
          </a:p>
        </p:txBody>
      </p:sp>
      <p:sp>
        <p:nvSpPr>
          <p:cNvPr id="23" name="Rektangel 22"/>
          <p:cNvSpPr/>
          <p:nvPr/>
        </p:nvSpPr>
        <p:spPr bwMode="auto">
          <a:xfrm>
            <a:off x="785813" y="4000500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Brannvern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Svend Svendsen</a:t>
            </a:r>
          </a:p>
        </p:txBody>
      </p:sp>
      <p:sp>
        <p:nvSpPr>
          <p:cNvPr id="31" name="Rektangel 30"/>
          <p:cNvSpPr/>
          <p:nvPr/>
        </p:nvSpPr>
        <p:spPr bwMode="auto">
          <a:xfrm>
            <a:off x="2357438" y="2500313"/>
            <a:ext cx="1428750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 smtClean="0">
                <a:solidFill>
                  <a:schemeClr val="tx1"/>
                </a:solidFill>
              </a:rPr>
              <a:t>Personal </a:t>
            </a:r>
            <a:r>
              <a:rPr lang="nb-NO" sz="900" b="1" dirty="0">
                <a:solidFill>
                  <a:schemeClr val="tx1"/>
                </a:solidFill>
              </a:rPr>
              <a:t>og Organisasjon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Kari Rasmussen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32" name="Rektangel 31"/>
          <p:cNvSpPr/>
          <p:nvPr/>
        </p:nvSpPr>
        <p:spPr bwMode="auto">
          <a:xfrm>
            <a:off x="5579579" y="2968073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Administrasjonsenheten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Trond Aslaksen</a:t>
            </a:r>
          </a:p>
        </p:txBody>
      </p:sp>
      <p:sp>
        <p:nvSpPr>
          <p:cNvPr id="33" name="Rektangel 32"/>
          <p:cNvSpPr/>
          <p:nvPr/>
        </p:nvSpPr>
        <p:spPr bwMode="auto">
          <a:xfrm>
            <a:off x="2349362" y="3285504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Informasjon og </a:t>
            </a:r>
            <a:r>
              <a:rPr lang="nb-NO" sz="800" dirty="0">
                <a:solidFill>
                  <a:schemeClr val="tx1"/>
                </a:solidFill>
              </a:rPr>
              <a:t>Service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Anne Cathrine haugland</a:t>
            </a: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37" name="Rektangel 36"/>
          <p:cNvSpPr/>
          <p:nvPr/>
        </p:nvSpPr>
        <p:spPr bwMode="auto">
          <a:xfrm>
            <a:off x="4000500" y="2500313"/>
            <a:ext cx="1428750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Helse og omsorg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Torill </a:t>
            </a:r>
            <a:r>
              <a:rPr lang="nb-NO" sz="900" b="1" dirty="0" err="1">
                <a:solidFill>
                  <a:schemeClr val="tx1"/>
                </a:solidFill>
              </a:rPr>
              <a:t>Skaar</a:t>
            </a: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38" name="Rektangel 37"/>
          <p:cNvSpPr/>
          <p:nvPr/>
        </p:nvSpPr>
        <p:spPr bwMode="auto">
          <a:xfrm>
            <a:off x="5572125" y="2500313"/>
            <a:ext cx="1428750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Økonomi og administrasjon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Bente Rist</a:t>
            </a:r>
          </a:p>
        </p:txBody>
      </p:sp>
      <p:sp>
        <p:nvSpPr>
          <p:cNvPr id="39" name="Rektangel 38"/>
          <p:cNvSpPr/>
          <p:nvPr/>
        </p:nvSpPr>
        <p:spPr bwMode="auto">
          <a:xfrm>
            <a:off x="7143750" y="2500313"/>
            <a:ext cx="1428750" cy="4286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Oppvekst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b="1" dirty="0">
                <a:solidFill>
                  <a:schemeClr val="tx1"/>
                </a:solidFill>
              </a:rPr>
              <a:t>Roar Aaserud</a:t>
            </a:r>
          </a:p>
        </p:txBody>
      </p:sp>
      <p:cxnSp>
        <p:nvCxnSpPr>
          <p:cNvPr id="43" name="Vinkel 42"/>
          <p:cNvCxnSpPr>
            <a:stCxn id="18" idx="2"/>
            <a:endCxn id="19" idx="0"/>
          </p:cNvCxnSpPr>
          <p:nvPr/>
        </p:nvCxnSpPr>
        <p:spPr bwMode="auto">
          <a:xfrm rot="5400000">
            <a:off x="2714625" y="928688"/>
            <a:ext cx="142875" cy="30003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Vinkel 44"/>
          <p:cNvCxnSpPr>
            <a:stCxn id="18" idx="2"/>
            <a:endCxn id="31" idx="0"/>
          </p:cNvCxnSpPr>
          <p:nvPr/>
        </p:nvCxnSpPr>
        <p:spPr bwMode="auto">
          <a:xfrm rot="5400000">
            <a:off x="3607594" y="1821657"/>
            <a:ext cx="142875" cy="12144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Vinkel 46"/>
          <p:cNvCxnSpPr>
            <a:stCxn id="18" idx="2"/>
            <a:endCxn id="37" idx="0"/>
          </p:cNvCxnSpPr>
          <p:nvPr/>
        </p:nvCxnSpPr>
        <p:spPr bwMode="auto">
          <a:xfrm rot="16200000" flipH="1">
            <a:off x="4429125" y="2214563"/>
            <a:ext cx="142875" cy="4286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Vinkel 48"/>
          <p:cNvCxnSpPr>
            <a:stCxn id="18" idx="2"/>
            <a:endCxn id="38" idx="0"/>
          </p:cNvCxnSpPr>
          <p:nvPr/>
        </p:nvCxnSpPr>
        <p:spPr bwMode="auto">
          <a:xfrm rot="16200000" flipH="1">
            <a:off x="5214937" y="1428751"/>
            <a:ext cx="142875" cy="200025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Vinkel 50"/>
          <p:cNvCxnSpPr>
            <a:stCxn id="18" idx="2"/>
            <a:endCxn id="39" idx="0"/>
          </p:cNvCxnSpPr>
          <p:nvPr/>
        </p:nvCxnSpPr>
        <p:spPr bwMode="auto">
          <a:xfrm rot="16200000" flipH="1">
            <a:off x="6000750" y="642938"/>
            <a:ext cx="142875" cy="35718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ktangel 51"/>
          <p:cNvSpPr/>
          <p:nvPr/>
        </p:nvSpPr>
        <p:spPr bwMode="auto">
          <a:xfrm>
            <a:off x="4071938" y="3286125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Omsorg Vest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Per Øyvind Larsen</a:t>
            </a:r>
          </a:p>
        </p:txBody>
      </p:sp>
      <p:sp>
        <p:nvSpPr>
          <p:cNvPr id="53" name="Rektangel 52"/>
          <p:cNvSpPr/>
          <p:nvPr/>
        </p:nvSpPr>
        <p:spPr bwMode="auto">
          <a:xfrm>
            <a:off x="4071938" y="3643313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Omsorg Øst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Agnethe Tholle</a:t>
            </a:r>
          </a:p>
        </p:txBody>
      </p:sp>
      <p:sp>
        <p:nvSpPr>
          <p:cNvPr id="54" name="Rektangel 53"/>
          <p:cNvSpPr/>
          <p:nvPr/>
        </p:nvSpPr>
        <p:spPr bwMode="auto">
          <a:xfrm>
            <a:off x="4071938" y="4000500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Mestring</a:t>
            </a:r>
            <a:r>
              <a:rPr lang="nb-NO" sz="800" dirty="0">
                <a:solidFill>
                  <a:schemeClr val="tx1"/>
                </a:solidFill>
              </a:rPr>
              <a:t> &amp; Rehabilitering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Ragnhild Vignes</a:t>
            </a:r>
          </a:p>
        </p:txBody>
      </p:sp>
      <p:sp>
        <p:nvSpPr>
          <p:cNvPr id="55" name="Rektangel 54"/>
          <p:cNvSpPr/>
          <p:nvPr/>
        </p:nvSpPr>
        <p:spPr bwMode="auto">
          <a:xfrm>
            <a:off x="4071938" y="4357688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Psykisk helse &amp;Rus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Tora Halvorsen</a:t>
            </a:r>
          </a:p>
        </p:txBody>
      </p:sp>
      <p:sp>
        <p:nvSpPr>
          <p:cNvPr id="56" name="Rektangel 55"/>
          <p:cNvSpPr/>
          <p:nvPr/>
        </p:nvSpPr>
        <p:spPr bwMode="auto">
          <a:xfrm>
            <a:off x="4071938" y="4714875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Aktivitet &amp; Service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Tora Halvorsen</a:t>
            </a:r>
          </a:p>
        </p:txBody>
      </p:sp>
      <p:sp>
        <p:nvSpPr>
          <p:cNvPr id="57" name="Rektangel 56"/>
          <p:cNvSpPr/>
          <p:nvPr/>
        </p:nvSpPr>
        <p:spPr bwMode="auto">
          <a:xfrm>
            <a:off x="4000500" y="2928938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>
                <a:solidFill>
                  <a:schemeClr val="tx1"/>
                </a:solidFill>
              </a:rPr>
              <a:t>Stab: helse</a:t>
            </a:r>
          </a:p>
        </p:txBody>
      </p:sp>
      <p:sp>
        <p:nvSpPr>
          <p:cNvPr id="58" name="Rektangel 57"/>
          <p:cNvSpPr/>
          <p:nvPr/>
        </p:nvSpPr>
        <p:spPr bwMode="auto">
          <a:xfrm>
            <a:off x="512763" y="2071688"/>
            <a:ext cx="1643062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b="1" dirty="0">
                <a:solidFill>
                  <a:schemeClr val="tx1"/>
                </a:solidFill>
              </a:rPr>
              <a:t>Arendal eiendom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b="1" dirty="0">
                <a:solidFill>
                  <a:schemeClr val="tx1"/>
                </a:solidFill>
              </a:rPr>
              <a:t>Øystein </a:t>
            </a:r>
            <a:r>
              <a:rPr lang="nb-NO" sz="800" b="1" dirty="0" err="1">
                <a:solidFill>
                  <a:schemeClr val="tx1"/>
                </a:solidFill>
              </a:rPr>
              <a:t>Sangvik</a:t>
            </a:r>
            <a:endParaRPr lang="nb-NO" sz="800" b="1" dirty="0">
              <a:solidFill>
                <a:schemeClr val="tx1"/>
              </a:solidFill>
            </a:endParaRPr>
          </a:p>
        </p:txBody>
      </p:sp>
      <p:sp>
        <p:nvSpPr>
          <p:cNvPr id="59" name="Rektangel 58"/>
          <p:cNvSpPr/>
          <p:nvPr/>
        </p:nvSpPr>
        <p:spPr bwMode="auto">
          <a:xfrm>
            <a:off x="7143750" y="2928938"/>
            <a:ext cx="142875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>
                <a:solidFill>
                  <a:schemeClr val="tx1"/>
                </a:solidFill>
              </a:rPr>
              <a:t>Stab: skole og barnehage</a:t>
            </a:r>
          </a:p>
        </p:txBody>
      </p:sp>
      <p:sp>
        <p:nvSpPr>
          <p:cNvPr id="60" name="Rektangel 59"/>
          <p:cNvSpPr/>
          <p:nvPr/>
        </p:nvSpPr>
        <p:spPr bwMode="auto">
          <a:xfrm>
            <a:off x="6357938" y="3376613"/>
            <a:ext cx="1500187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6 barnehageenheter: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Jørn H. </a:t>
            </a:r>
            <a:r>
              <a:rPr lang="nb-NO" sz="800" dirty="0" err="1">
                <a:solidFill>
                  <a:schemeClr val="tx1"/>
                </a:solidFill>
              </a:rPr>
              <a:t>Størkson</a:t>
            </a:r>
            <a:r>
              <a:rPr lang="nb-NO" sz="800" dirty="0">
                <a:solidFill>
                  <a:schemeClr val="tx1"/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Tromøy: Gunn Alice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Sigrun Lundberg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Moltemyr/Lia: Janne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Sentrum Øst: J.B. </a:t>
            </a:r>
            <a:r>
              <a:rPr lang="nb-NO" sz="800" dirty="0" err="1">
                <a:solidFill>
                  <a:schemeClr val="tx1"/>
                </a:solidFill>
              </a:rPr>
              <a:t>Martinussen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Øyestad: Gjertrud Halle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61" name="Rektangel 60"/>
          <p:cNvSpPr/>
          <p:nvPr/>
        </p:nvSpPr>
        <p:spPr bwMode="auto">
          <a:xfrm>
            <a:off x="6357938" y="4206875"/>
            <a:ext cx="1500187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2 oppvekstsenter: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Strømmen: Øystein </a:t>
            </a:r>
            <a:r>
              <a:rPr lang="nb-NO" sz="800" dirty="0" err="1">
                <a:solidFill>
                  <a:schemeClr val="tx1"/>
                </a:solidFill>
              </a:rPr>
              <a:t>Dalsmo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Løddesøl: Stein Erling Birkeland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62" name="Rektangel 61"/>
          <p:cNvSpPr/>
          <p:nvPr/>
        </p:nvSpPr>
        <p:spPr bwMode="auto">
          <a:xfrm>
            <a:off x="6357938" y="4702175"/>
            <a:ext cx="1500187" cy="19288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16 skoler: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AIS: Bente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Asdal skole: Jon Erik Bakke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Birkenlund</a:t>
            </a:r>
            <a:r>
              <a:rPr lang="nb-NO" sz="800" dirty="0">
                <a:solidFill>
                  <a:schemeClr val="tx1"/>
                </a:solidFill>
              </a:rPr>
              <a:t>: Guttorm </a:t>
            </a:r>
            <a:r>
              <a:rPr lang="nb-NO" sz="800" dirty="0" err="1">
                <a:solidFill>
                  <a:schemeClr val="tx1"/>
                </a:solidFill>
              </a:rPr>
              <a:t>Fevang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Eydehavn: May </a:t>
            </a:r>
            <a:r>
              <a:rPr lang="nb-NO" sz="800" dirty="0" err="1">
                <a:solidFill>
                  <a:schemeClr val="tx1"/>
                </a:solidFill>
              </a:rPr>
              <a:t>Dypdalen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Flosta</a:t>
            </a:r>
            <a:r>
              <a:rPr lang="nb-NO" sz="800" dirty="0">
                <a:solidFill>
                  <a:schemeClr val="tx1"/>
                </a:solidFill>
              </a:rPr>
              <a:t>: Casper </a:t>
            </a:r>
            <a:r>
              <a:rPr lang="nb-NO" sz="800" dirty="0" err="1">
                <a:solidFill>
                  <a:schemeClr val="tx1"/>
                </a:solidFill>
              </a:rPr>
              <a:t>Schoombie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Moltemyr: Egil Mjåvatn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Myra: Anna Hjeltnes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Nedenes: Svein Line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Nesheim: Helene </a:t>
            </a:r>
            <a:r>
              <a:rPr lang="nb-NO" sz="800" dirty="0" err="1">
                <a:solidFill>
                  <a:schemeClr val="tx1"/>
                </a:solidFill>
              </a:rPr>
              <a:t>Kløcker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Roligheden: Hans G. Toreskaas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Sandnes: Synnøve S.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Sandum</a:t>
            </a:r>
            <a:r>
              <a:rPr lang="nb-NO" sz="800" dirty="0">
                <a:solidFill>
                  <a:schemeClr val="tx1"/>
                </a:solidFill>
              </a:rPr>
              <a:t>: Olav Homdrom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Harald Rosenvinge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Stuenes: Wenche </a:t>
            </a:r>
            <a:r>
              <a:rPr lang="nb-NO" sz="800" dirty="0" err="1">
                <a:solidFill>
                  <a:schemeClr val="tx1"/>
                </a:solidFill>
              </a:rPr>
              <a:t>Liberg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Niels </a:t>
            </a:r>
            <a:r>
              <a:rPr lang="nb-NO" sz="800" dirty="0" err="1">
                <a:solidFill>
                  <a:schemeClr val="tx1"/>
                </a:solidFill>
              </a:rPr>
              <a:t>Songe-Møller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Rykene: Astrid Hagen Krog</a:t>
            </a:r>
          </a:p>
        </p:txBody>
      </p:sp>
      <p:sp>
        <p:nvSpPr>
          <p:cNvPr id="63" name="Rektangel 62"/>
          <p:cNvSpPr/>
          <p:nvPr/>
        </p:nvSpPr>
        <p:spPr bwMode="auto">
          <a:xfrm>
            <a:off x="7929563" y="3286125"/>
            <a:ext cx="1214437" cy="357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Barnevern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Nils Halvorsen</a:t>
            </a:r>
          </a:p>
        </p:txBody>
      </p:sp>
      <p:sp>
        <p:nvSpPr>
          <p:cNvPr id="64" name="Rektangel 63"/>
          <p:cNvSpPr/>
          <p:nvPr/>
        </p:nvSpPr>
        <p:spPr bwMode="auto">
          <a:xfrm>
            <a:off x="7929563" y="3714750"/>
            <a:ext cx="1214437" cy="357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Helse, barn og unge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Aslaug Hustadnes</a:t>
            </a:r>
          </a:p>
        </p:txBody>
      </p:sp>
      <p:sp>
        <p:nvSpPr>
          <p:cNvPr id="65" name="Rektangel 64"/>
          <p:cNvSpPr/>
          <p:nvPr/>
        </p:nvSpPr>
        <p:spPr bwMode="auto">
          <a:xfrm>
            <a:off x="7929563" y="4143375"/>
            <a:ext cx="1214437" cy="357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Voksenopplæringen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Joanna </a:t>
            </a:r>
            <a:r>
              <a:rPr lang="nb-NO" sz="800" dirty="0" err="1">
                <a:solidFill>
                  <a:schemeClr val="tx1"/>
                </a:solidFill>
              </a:rPr>
              <a:t>Derdowska</a:t>
            </a: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66" name="Rektangel 65"/>
          <p:cNvSpPr/>
          <p:nvPr/>
        </p:nvSpPr>
        <p:spPr bwMode="auto">
          <a:xfrm>
            <a:off x="6419436" y="2059885"/>
            <a:ext cx="1643063" cy="714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Spes.rådgiver</a:t>
            </a:r>
            <a:r>
              <a:rPr lang="nb-NO" sz="800" dirty="0">
                <a:solidFill>
                  <a:schemeClr val="tx1"/>
                </a:solidFill>
              </a:rPr>
              <a:t>: juss</a:t>
            </a:r>
          </a:p>
        </p:txBody>
      </p:sp>
      <p:sp>
        <p:nvSpPr>
          <p:cNvPr id="67" name="Rektangel 66"/>
          <p:cNvSpPr/>
          <p:nvPr/>
        </p:nvSpPr>
        <p:spPr bwMode="auto">
          <a:xfrm>
            <a:off x="6419436" y="2272334"/>
            <a:ext cx="1643063" cy="714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Spes.rådgiver</a:t>
            </a:r>
            <a:r>
              <a:rPr lang="nb-NO" sz="800" dirty="0">
                <a:solidFill>
                  <a:schemeClr val="tx1"/>
                </a:solidFill>
              </a:rPr>
              <a:t>: utvikling</a:t>
            </a:r>
          </a:p>
        </p:txBody>
      </p:sp>
      <p:cxnSp>
        <p:nvCxnSpPr>
          <p:cNvPr id="79" name="Vinkel 78"/>
          <p:cNvCxnSpPr>
            <a:stCxn id="38" idx="1"/>
            <a:endCxn id="32" idx="1"/>
          </p:cNvCxnSpPr>
          <p:nvPr/>
        </p:nvCxnSpPr>
        <p:spPr bwMode="auto">
          <a:xfrm rot="10800000" flipH="1" flipV="1">
            <a:off x="5572125" y="2714626"/>
            <a:ext cx="7454" cy="396322"/>
          </a:xfrm>
          <a:prstGeom prst="bentConnector3">
            <a:avLst>
              <a:gd name="adj1" fmla="val -9333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Vinkel 81"/>
          <p:cNvCxnSpPr>
            <a:stCxn id="31" idx="1"/>
            <a:endCxn id="33" idx="1"/>
          </p:cNvCxnSpPr>
          <p:nvPr/>
        </p:nvCxnSpPr>
        <p:spPr bwMode="auto">
          <a:xfrm rot="10800000" flipV="1">
            <a:off x="2349362" y="2714625"/>
            <a:ext cx="8076" cy="713753"/>
          </a:xfrm>
          <a:prstGeom prst="bentConnector3">
            <a:avLst>
              <a:gd name="adj1" fmla="val 10845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Vinkel 84"/>
          <p:cNvCxnSpPr>
            <a:stCxn id="19" idx="1"/>
            <a:endCxn id="21" idx="1"/>
          </p:cNvCxnSpPr>
          <p:nvPr/>
        </p:nvCxnSpPr>
        <p:spPr bwMode="auto">
          <a:xfrm rot="10800000" flipH="1" flipV="1">
            <a:off x="571500" y="2714625"/>
            <a:ext cx="214313" cy="714375"/>
          </a:xfrm>
          <a:prstGeom prst="bentConnector3">
            <a:avLst>
              <a:gd name="adj1" fmla="val -298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Vinkel 87"/>
          <p:cNvCxnSpPr>
            <a:stCxn id="19" idx="1"/>
            <a:endCxn id="22" idx="1"/>
          </p:cNvCxnSpPr>
          <p:nvPr/>
        </p:nvCxnSpPr>
        <p:spPr bwMode="auto">
          <a:xfrm rot="10800000" flipH="1" flipV="1">
            <a:off x="571500" y="2714625"/>
            <a:ext cx="214313" cy="1071563"/>
          </a:xfrm>
          <a:prstGeom prst="bentConnector3">
            <a:avLst>
              <a:gd name="adj1" fmla="val -298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Vinkel 95"/>
          <p:cNvCxnSpPr>
            <a:stCxn id="19" idx="1"/>
            <a:endCxn id="23" idx="1"/>
          </p:cNvCxnSpPr>
          <p:nvPr/>
        </p:nvCxnSpPr>
        <p:spPr bwMode="auto">
          <a:xfrm rot="10800000" flipH="1" flipV="1">
            <a:off x="571500" y="2714625"/>
            <a:ext cx="214313" cy="1428750"/>
          </a:xfrm>
          <a:prstGeom prst="bentConnector3">
            <a:avLst>
              <a:gd name="adj1" fmla="val -298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Vinkel 99"/>
          <p:cNvCxnSpPr>
            <a:stCxn id="37" idx="1"/>
            <a:endCxn id="52" idx="1"/>
          </p:cNvCxnSpPr>
          <p:nvPr/>
        </p:nvCxnSpPr>
        <p:spPr bwMode="auto">
          <a:xfrm rot="10800000" flipH="1" flipV="1">
            <a:off x="4000500" y="2714625"/>
            <a:ext cx="71438" cy="714375"/>
          </a:xfrm>
          <a:prstGeom prst="bentConnector3">
            <a:avLst>
              <a:gd name="adj1" fmla="val -89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Vinkel 102"/>
          <p:cNvCxnSpPr>
            <a:stCxn id="37" idx="1"/>
            <a:endCxn id="53" idx="1"/>
          </p:cNvCxnSpPr>
          <p:nvPr/>
        </p:nvCxnSpPr>
        <p:spPr bwMode="auto">
          <a:xfrm rot="10800000" flipH="1" flipV="1">
            <a:off x="4000500" y="2714625"/>
            <a:ext cx="71438" cy="1071563"/>
          </a:xfrm>
          <a:prstGeom prst="bentConnector3">
            <a:avLst>
              <a:gd name="adj1" fmla="val -89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Vinkel 106"/>
          <p:cNvCxnSpPr>
            <a:stCxn id="37" idx="1"/>
            <a:endCxn id="54" idx="1"/>
          </p:cNvCxnSpPr>
          <p:nvPr/>
        </p:nvCxnSpPr>
        <p:spPr bwMode="auto">
          <a:xfrm rot="10800000" flipH="1" flipV="1">
            <a:off x="4000500" y="2714625"/>
            <a:ext cx="71438" cy="1428750"/>
          </a:xfrm>
          <a:prstGeom prst="bentConnector3">
            <a:avLst>
              <a:gd name="adj1" fmla="val -89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Vinkel 109"/>
          <p:cNvCxnSpPr>
            <a:stCxn id="37" idx="1"/>
            <a:endCxn id="55" idx="1"/>
          </p:cNvCxnSpPr>
          <p:nvPr/>
        </p:nvCxnSpPr>
        <p:spPr bwMode="auto">
          <a:xfrm rot="10800000" flipH="1" flipV="1">
            <a:off x="4000500" y="2714625"/>
            <a:ext cx="71438" cy="1785938"/>
          </a:xfrm>
          <a:prstGeom prst="bentConnector3">
            <a:avLst>
              <a:gd name="adj1" fmla="val -89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Vinkel 112"/>
          <p:cNvCxnSpPr>
            <a:stCxn id="37" idx="1"/>
            <a:endCxn id="56" idx="1"/>
          </p:cNvCxnSpPr>
          <p:nvPr/>
        </p:nvCxnSpPr>
        <p:spPr bwMode="auto">
          <a:xfrm rot="10800000" flipH="1" flipV="1">
            <a:off x="4000500" y="2714625"/>
            <a:ext cx="71438" cy="2143125"/>
          </a:xfrm>
          <a:prstGeom prst="bentConnector3">
            <a:avLst>
              <a:gd name="adj1" fmla="val -89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Figur 115"/>
          <p:cNvCxnSpPr>
            <a:stCxn id="59" idx="2"/>
            <a:endCxn id="60" idx="1"/>
          </p:cNvCxnSpPr>
          <p:nvPr/>
        </p:nvCxnSpPr>
        <p:spPr bwMode="auto">
          <a:xfrm rot="5400000">
            <a:off x="6830219" y="2742407"/>
            <a:ext cx="555625" cy="1500187"/>
          </a:xfrm>
          <a:prstGeom prst="bentConnector4">
            <a:avLst>
              <a:gd name="adj1" fmla="val 14653"/>
              <a:gd name="adj2" fmla="val 1152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Figur 117"/>
          <p:cNvCxnSpPr>
            <a:stCxn id="59" idx="2"/>
            <a:endCxn id="61" idx="1"/>
          </p:cNvCxnSpPr>
          <p:nvPr/>
        </p:nvCxnSpPr>
        <p:spPr bwMode="auto">
          <a:xfrm rot="5400000">
            <a:off x="6497638" y="3074988"/>
            <a:ext cx="1220787" cy="1500187"/>
          </a:xfrm>
          <a:prstGeom prst="bentConnector4">
            <a:avLst>
              <a:gd name="adj1" fmla="val 3207"/>
              <a:gd name="adj2" fmla="val 1152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Figur 120"/>
          <p:cNvCxnSpPr>
            <a:stCxn id="59" idx="2"/>
            <a:endCxn id="62" idx="1"/>
          </p:cNvCxnSpPr>
          <p:nvPr/>
        </p:nvCxnSpPr>
        <p:spPr bwMode="auto">
          <a:xfrm rot="5400000">
            <a:off x="5882482" y="3690144"/>
            <a:ext cx="2451100" cy="1500187"/>
          </a:xfrm>
          <a:prstGeom prst="bentConnector4">
            <a:avLst>
              <a:gd name="adj1" fmla="val 1992"/>
              <a:gd name="adj2" fmla="val 1152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Figur 123"/>
          <p:cNvCxnSpPr>
            <a:stCxn id="59" idx="2"/>
            <a:endCxn id="63" idx="3"/>
          </p:cNvCxnSpPr>
          <p:nvPr/>
        </p:nvCxnSpPr>
        <p:spPr bwMode="auto">
          <a:xfrm rot="16200000" flipH="1">
            <a:off x="8376444" y="2696369"/>
            <a:ext cx="249237" cy="1285875"/>
          </a:xfrm>
          <a:prstGeom prst="bentConnector4">
            <a:avLst>
              <a:gd name="adj1" fmla="val 14286"/>
              <a:gd name="adj2" fmla="val 1064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Figur 137"/>
          <p:cNvCxnSpPr>
            <a:stCxn id="59" idx="2"/>
            <a:endCxn id="64" idx="3"/>
          </p:cNvCxnSpPr>
          <p:nvPr/>
        </p:nvCxnSpPr>
        <p:spPr bwMode="auto">
          <a:xfrm rot="16200000" flipH="1">
            <a:off x="8162132" y="2910681"/>
            <a:ext cx="677862" cy="1285875"/>
          </a:xfrm>
          <a:prstGeom prst="bentConnector4">
            <a:avLst>
              <a:gd name="adj1" fmla="val 9900"/>
              <a:gd name="adj2" fmla="val 106400"/>
            </a:avLst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Figur 141"/>
          <p:cNvCxnSpPr/>
          <p:nvPr/>
        </p:nvCxnSpPr>
        <p:spPr bwMode="auto">
          <a:xfrm rot="16200000" flipH="1">
            <a:off x="7947819" y="3124994"/>
            <a:ext cx="1106487" cy="1285875"/>
          </a:xfrm>
          <a:prstGeom prst="bentConnector4">
            <a:avLst>
              <a:gd name="adj1" fmla="val 3949"/>
              <a:gd name="adj2" fmla="val 1064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Vinkel 148"/>
          <p:cNvCxnSpPr>
            <a:stCxn id="5" idx="2"/>
            <a:endCxn id="9" idx="0"/>
          </p:cNvCxnSpPr>
          <p:nvPr/>
        </p:nvCxnSpPr>
        <p:spPr bwMode="auto">
          <a:xfrm rot="5400000">
            <a:off x="2804319" y="-53181"/>
            <a:ext cx="142875" cy="210661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Vinkel 150"/>
          <p:cNvCxnSpPr>
            <a:stCxn id="5" idx="2"/>
            <a:endCxn id="10" idx="0"/>
          </p:cNvCxnSpPr>
          <p:nvPr/>
        </p:nvCxnSpPr>
        <p:spPr bwMode="auto">
          <a:xfrm rot="5400000">
            <a:off x="3518694" y="946944"/>
            <a:ext cx="428625" cy="392113"/>
          </a:xfrm>
          <a:prstGeom prst="bentConnector3">
            <a:avLst>
              <a:gd name="adj1" fmla="val 1586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Vinkel 154"/>
          <p:cNvCxnSpPr>
            <a:stCxn id="5" idx="2"/>
            <a:endCxn id="11" idx="0"/>
          </p:cNvCxnSpPr>
          <p:nvPr/>
        </p:nvCxnSpPr>
        <p:spPr bwMode="auto">
          <a:xfrm rot="16200000" flipH="1">
            <a:off x="3947319" y="910432"/>
            <a:ext cx="428625" cy="465137"/>
          </a:xfrm>
          <a:prstGeom prst="bentConnector3">
            <a:avLst>
              <a:gd name="adj1" fmla="val 1586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Vinkel 157"/>
          <p:cNvCxnSpPr>
            <a:stCxn id="5" idx="2"/>
            <a:endCxn id="12" idx="0"/>
          </p:cNvCxnSpPr>
          <p:nvPr/>
        </p:nvCxnSpPr>
        <p:spPr bwMode="auto">
          <a:xfrm rot="16200000" flipH="1">
            <a:off x="4375944" y="481807"/>
            <a:ext cx="428625" cy="1322387"/>
          </a:xfrm>
          <a:prstGeom prst="bentConnector3">
            <a:avLst>
              <a:gd name="adj1" fmla="val 15865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Vinkel 161"/>
          <p:cNvCxnSpPr>
            <a:stCxn id="5" idx="2"/>
            <a:endCxn id="13" idx="0"/>
          </p:cNvCxnSpPr>
          <p:nvPr/>
        </p:nvCxnSpPr>
        <p:spPr bwMode="auto">
          <a:xfrm rot="16200000" flipH="1">
            <a:off x="4804569" y="53182"/>
            <a:ext cx="428625" cy="2179637"/>
          </a:xfrm>
          <a:prstGeom prst="bentConnector3">
            <a:avLst>
              <a:gd name="adj1" fmla="val 15866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Vinkel 164"/>
          <p:cNvCxnSpPr>
            <a:stCxn id="5" idx="2"/>
            <a:endCxn id="14" idx="0"/>
          </p:cNvCxnSpPr>
          <p:nvPr/>
        </p:nvCxnSpPr>
        <p:spPr bwMode="auto">
          <a:xfrm rot="16200000" flipH="1">
            <a:off x="5233194" y="-375443"/>
            <a:ext cx="428625" cy="3036887"/>
          </a:xfrm>
          <a:prstGeom prst="bentConnector3">
            <a:avLst>
              <a:gd name="adj1" fmla="val 15865"/>
            </a:avLst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Vinkel 167"/>
          <p:cNvCxnSpPr>
            <a:stCxn id="5" idx="3"/>
            <a:endCxn id="15" idx="1"/>
          </p:cNvCxnSpPr>
          <p:nvPr/>
        </p:nvCxnSpPr>
        <p:spPr bwMode="auto">
          <a:xfrm flipV="1">
            <a:off x="7286625" y="679450"/>
            <a:ext cx="142875" cy="349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Vinkel 169"/>
          <p:cNvCxnSpPr>
            <a:stCxn id="5" idx="3"/>
            <a:endCxn id="16" idx="1"/>
          </p:cNvCxnSpPr>
          <p:nvPr/>
        </p:nvCxnSpPr>
        <p:spPr bwMode="auto">
          <a:xfrm>
            <a:off x="7286625" y="714375"/>
            <a:ext cx="142875" cy="2508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Vinkel 171"/>
          <p:cNvCxnSpPr>
            <a:stCxn id="5" idx="3"/>
            <a:endCxn id="17" idx="1"/>
          </p:cNvCxnSpPr>
          <p:nvPr/>
        </p:nvCxnSpPr>
        <p:spPr bwMode="auto">
          <a:xfrm>
            <a:off x="7286625" y="714375"/>
            <a:ext cx="142875" cy="5365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Vinkel 184"/>
          <p:cNvCxnSpPr>
            <a:stCxn id="18" idx="1"/>
            <a:endCxn id="58" idx="3"/>
          </p:cNvCxnSpPr>
          <p:nvPr/>
        </p:nvCxnSpPr>
        <p:spPr bwMode="auto">
          <a:xfrm rot="10800000">
            <a:off x="2155825" y="2214563"/>
            <a:ext cx="415925" cy="158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Vinkel 190"/>
          <p:cNvCxnSpPr>
            <a:stCxn id="18" idx="3"/>
            <a:endCxn id="66" idx="1"/>
          </p:cNvCxnSpPr>
          <p:nvPr/>
        </p:nvCxnSpPr>
        <p:spPr bwMode="auto">
          <a:xfrm flipV="1">
            <a:off x="6000750" y="2095604"/>
            <a:ext cx="418686" cy="11895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Vinkel 192"/>
          <p:cNvCxnSpPr>
            <a:stCxn id="18" idx="3"/>
            <a:endCxn id="67" idx="1"/>
          </p:cNvCxnSpPr>
          <p:nvPr/>
        </p:nvCxnSpPr>
        <p:spPr bwMode="auto">
          <a:xfrm>
            <a:off x="6000750" y="2214563"/>
            <a:ext cx="418686" cy="9349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Vinkel 196"/>
          <p:cNvCxnSpPr>
            <a:stCxn id="6" idx="2"/>
            <a:endCxn id="18" idx="0"/>
          </p:cNvCxnSpPr>
          <p:nvPr/>
        </p:nvCxnSpPr>
        <p:spPr bwMode="auto">
          <a:xfrm rot="16200000" flipH="1">
            <a:off x="2554287" y="339726"/>
            <a:ext cx="142875" cy="332105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Vinkel 198"/>
          <p:cNvCxnSpPr>
            <a:stCxn id="7" idx="2"/>
            <a:endCxn id="18" idx="0"/>
          </p:cNvCxnSpPr>
          <p:nvPr/>
        </p:nvCxnSpPr>
        <p:spPr bwMode="auto">
          <a:xfrm rot="16200000" flipH="1">
            <a:off x="2982912" y="768351"/>
            <a:ext cx="142875" cy="2463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Figur 200"/>
          <p:cNvCxnSpPr>
            <a:stCxn id="8" idx="2"/>
          </p:cNvCxnSpPr>
          <p:nvPr/>
        </p:nvCxnSpPr>
        <p:spPr bwMode="auto">
          <a:xfrm rot="16200000" flipH="1">
            <a:off x="3447256" y="1161257"/>
            <a:ext cx="71437" cy="16065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Vinkel 205"/>
          <p:cNvCxnSpPr>
            <a:stCxn id="10" idx="2"/>
            <a:endCxn id="18" idx="0"/>
          </p:cNvCxnSpPr>
          <p:nvPr/>
        </p:nvCxnSpPr>
        <p:spPr bwMode="auto">
          <a:xfrm rot="16200000" flipH="1">
            <a:off x="3840162" y="1625601"/>
            <a:ext cx="142875" cy="749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Vinkel 207"/>
          <p:cNvCxnSpPr>
            <a:stCxn id="11" idx="2"/>
            <a:endCxn id="18" idx="0"/>
          </p:cNvCxnSpPr>
          <p:nvPr/>
        </p:nvCxnSpPr>
        <p:spPr bwMode="auto">
          <a:xfrm rot="5400000">
            <a:off x="4268787" y="1946276"/>
            <a:ext cx="142875" cy="10795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Vinkel 209"/>
          <p:cNvCxnSpPr>
            <a:stCxn id="12" idx="2"/>
            <a:endCxn id="18" idx="0"/>
          </p:cNvCxnSpPr>
          <p:nvPr/>
        </p:nvCxnSpPr>
        <p:spPr bwMode="auto">
          <a:xfrm rot="5400000">
            <a:off x="4697412" y="1517651"/>
            <a:ext cx="142875" cy="965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Vinkel 211"/>
          <p:cNvCxnSpPr>
            <a:stCxn id="13" idx="2"/>
            <a:endCxn id="18" idx="0"/>
          </p:cNvCxnSpPr>
          <p:nvPr/>
        </p:nvCxnSpPr>
        <p:spPr bwMode="auto">
          <a:xfrm rot="5400000">
            <a:off x="5126037" y="1089026"/>
            <a:ext cx="142875" cy="182245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Vinkel 213"/>
          <p:cNvCxnSpPr>
            <a:stCxn id="14" idx="2"/>
            <a:endCxn id="18" idx="0"/>
          </p:cNvCxnSpPr>
          <p:nvPr/>
        </p:nvCxnSpPr>
        <p:spPr bwMode="auto">
          <a:xfrm rot="5400000">
            <a:off x="5554662" y="660401"/>
            <a:ext cx="142875" cy="2679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30" name="TekstSylinder 89"/>
          <p:cNvSpPr txBox="1">
            <a:spLocks noChangeArrowheads="1"/>
          </p:cNvSpPr>
          <p:nvPr/>
        </p:nvSpPr>
        <p:spPr bwMode="auto">
          <a:xfrm>
            <a:off x="357188" y="0"/>
            <a:ext cx="8215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b="1">
                <a:solidFill>
                  <a:srgbClr val="0070C0"/>
                </a:solidFill>
                <a:latin typeface="Calibri" pitchFamily="34" charset="0"/>
              </a:rPr>
              <a:t>Politisk og administrativ organisering</a:t>
            </a:r>
          </a:p>
        </p:txBody>
      </p:sp>
      <p:sp>
        <p:nvSpPr>
          <p:cNvPr id="87" name="Rektangel 86"/>
          <p:cNvSpPr/>
          <p:nvPr/>
        </p:nvSpPr>
        <p:spPr bwMode="auto">
          <a:xfrm>
            <a:off x="2348947" y="3637722"/>
            <a:ext cx="1428750" cy="3359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Organisasjon og IKT</a:t>
            </a:r>
            <a:endParaRPr lang="nb-NO" sz="8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Thomas Henriksen</a:t>
            </a:r>
            <a:endParaRPr lang="nb-NO" sz="800" dirty="0">
              <a:solidFill>
                <a:schemeClr val="tx1"/>
              </a:solidFill>
            </a:endParaRPr>
          </a:p>
        </p:txBody>
      </p:sp>
      <p:cxnSp>
        <p:nvCxnSpPr>
          <p:cNvPr id="91" name="Vinkel 90"/>
          <p:cNvCxnSpPr>
            <a:stCxn id="31" idx="1"/>
            <a:endCxn id="87" idx="1"/>
          </p:cNvCxnSpPr>
          <p:nvPr/>
        </p:nvCxnSpPr>
        <p:spPr bwMode="auto">
          <a:xfrm rot="10800000" flipV="1">
            <a:off x="2348948" y="2714625"/>
            <a:ext cx="8491" cy="1091095"/>
          </a:xfrm>
          <a:prstGeom prst="bentConnector3">
            <a:avLst>
              <a:gd name="adj1" fmla="val 10364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665</Words>
  <Application>Microsoft Office PowerPoint</Application>
  <PresentationFormat>Skjermfremvisning (4:3)</PresentationFormat>
  <Paragraphs>245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Lysbilde 1</vt:lpstr>
      <vt:lpstr>Lysbilde 2</vt:lpstr>
      <vt:lpstr>Lysbilde 3</vt:lpstr>
      <vt:lpstr>Lysbilde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anhau</dc:creator>
  <cp:lastModifiedBy>lig</cp:lastModifiedBy>
  <cp:revision>111</cp:revision>
  <dcterms:created xsi:type="dcterms:W3CDTF">2009-09-07T08:04:14Z</dcterms:created>
  <dcterms:modified xsi:type="dcterms:W3CDTF">2011-04-13T12:19:14Z</dcterms:modified>
</cp:coreProperties>
</file>