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68" r:id="rId4"/>
  </p:sldMasterIdLst>
  <p:notesMasterIdLst>
    <p:notesMasterId r:id="rId6"/>
  </p:notesMasterIdLst>
  <p:handoutMasterIdLst>
    <p:handoutMasterId r:id="rId7"/>
  </p:handoutMasterIdLst>
  <p:sldIdLst>
    <p:sldId id="275" r:id="rId5"/>
  </p:sldIdLst>
  <p:sldSz cx="9601200" cy="12801600" type="A3"/>
  <p:notesSz cx="6810375" cy="9942513"/>
  <p:defaultTextStyle>
    <a:lvl1pPr marL="0" algn="l" rtl="0" latinLnBrk="0">
      <a:defRPr kern="1200">
        <a:solidFill>
          <a:schemeClr val="tx1"/>
        </a:solidFill>
        <a:latin typeface="+mn-lt"/>
        <a:ea typeface="+mn-ea"/>
        <a:cs typeface="+mn-cs"/>
      </a:defRPr>
    </a:lvl1pPr>
    <a:lvl2pPr marL="640080" algn="l" rtl="0" latinLnBrk="0">
      <a:defRPr kern="1200">
        <a:solidFill>
          <a:schemeClr val="tx1"/>
        </a:solidFill>
        <a:latin typeface="+mn-lt"/>
        <a:ea typeface="+mn-ea"/>
        <a:cs typeface="+mn-cs"/>
      </a:defRPr>
    </a:lvl2pPr>
    <a:lvl3pPr marL="1280160" algn="l" rtl="0" latinLnBrk="0">
      <a:defRPr kern="1200">
        <a:solidFill>
          <a:schemeClr val="tx1"/>
        </a:solidFill>
        <a:latin typeface="+mn-lt"/>
        <a:ea typeface="+mn-ea"/>
        <a:cs typeface="+mn-cs"/>
      </a:defRPr>
    </a:lvl3pPr>
    <a:lvl4pPr marL="1920240" algn="l" rtl="0" latinLnBrk="0">
      <a:defRPr kern="1200">
        <a:solidFill>
          <a:schemeClr val="tx1"/>
        </a:solidFill>
        <a:latin typeface="+mn-lt"/>
        <a:ea typeface="+mn-ea"/>
        <a:cs typeface="+mn-cs"/>
      </a:defRPr>
    </a:lvl4pPr>
    <a:lvl5pPr marL="2560320" algn="l" rtl="0" latinLnBrk="0">
      <a:defRPr kern="1200">
        <a:solidFill>
          <a:schemeClr val="tx1"/>
        </a:solidFill>
        <a:latin typeface="+mn-lt"/>
        <a:ea typeface="+mn-ea"/>
        <a:cs typeface="+mn-cs"/>
      </a:defRPr>
    </a:lvl5pPr>
    <a:lvl6pPr marL="3200400" algn="l" rtl="0" latinLnBrk="0">
      <a:defRPr kern="1200">
        <a:solidFill>
          <a:schemeClr val="tx1"/>
        </a:solidFill>
        <a:latin typeface="+mn-lt"/>
        <a:ea typeface="+mn-ea"/>
        <a:cs typeface="+mn-cs"/>
      </a:defRPr>
    </a:lvl6pPr>
    <a:lvl7pPr marL="3840480" algn="l" rtl="0" latinLnBrk="0">
      <a:defRPr kern="1200">
        <a:solidFill>
          <a:schemeClr val="tx1"/>
        </a:solidFill>
        <a:latin typeface="+mn-lt"/>
        <a:ea typeface="+mn-ea"/>
        <a:cs typeface="+mn-cs"/>
      </a:defRPr>
    </a:lvl7pPr>
    <a:lvl8pPr marL="4480560" algn="l" rtl="0" latinLnBrk="0">
      <a:defRPr kern="1200">
        <a:solidFill>
          <a:schemeClr val="tx1"/>
        </a:solidFill>
        <a:latin typeface="+mn-lt"/>
        <a:ea typeface="+mn-ea"/>
        <a:cs typeface="+mn-cs"/>
      </a:defRPr>
    </a:lvl8pPr>
    <a:lvl9pPr marL="5120640" algn="l" rtl="0" latinLnBrk="0">
      <a:defRPr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4730" autoAdjust="0"/>
  </p:normalViewPr>
  <p:slideViewPr>
    <p:cSldViewPr>
      <p:cViewPr>
        <p:scale>
          <a:sx n="70" d="100"/>
          <a:sy n="70" d="100"/>
        </p:scale>
        <p:origin x="-1662" y="-72"/>
      </p:cViewPr>
      <p:guideLst>
        <p:guide orient="horz" pos="4032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98" d="100"/>
          <a:sy n="98" d="100"/>
        </p:scale>
        <p:origin x="-2598" y="-108"/>
      </p:cViewPr>
      <p:guideLst>
        <p:guide orient="horz" pos="3132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92027D-C17B-4CD8-BDFB-B50671B4834B}" type="doc">
      <dgm:prSet loTypeId="urn:microsoft.com/office/officeart/2008/layout/HorizontalMultiLevelHierarchy" loCatId="hierarchy" qsTypeId="urn:microsoft.com/office/officeart/2005/8/quickstyle/simple3" qsCatId="simple" csTypeId="urn:microsoft.com/office/officeart/2005/8/colors/accent1_4" csCatId="accent1" phldr="1"/>
      <dgm:spPr/>
      <dgm:t>
        <a:bodyPr/>
        <a:lstStyle/>
        <a:p>
          <a:endParaRPr lang="nb-NO"/>
        </a:p>
      </dgm:t>
    </dgm:pt>
    <dgm:pt modelId="{F5FAB9D7-E0A8-4715-89D0-00C5B04C3014}">
      <dgm:prSet phldrT="[Tekst]"/>
      <dgm:spPr/>
      <dgm:t>
        <a:bodyPr/>
        <a:lstStyle/>
        <a:p>
          <a:r>
            <a:rPr lang="nb-NO" dirty="0" smtClean="0"/>
            <a:t>Rådmann</a:t>
          </a:r>
        </a:p>
        <a:p>
          <a:endParaRPr lang="nb-NO" dirty="0"/>
        </a:p>
      </dgm:t>
    </dgm:pt>
    <dgm:pt modelId="{CEF50CF1-013F-4917-8D4E-12BAF6583239}" type="parTrans" cxnId="{317D1223-0116-4E3B-9D23-BBDC0291829B}">
      <dgm:prSet/>
      <dgm:spPr/>
      <dgm:t>
        <a:bodyPr/>
        <a:lstStyle/>
        <a:p>
          <a:endParaRPr lang="nb-NO"/>
        </a:p>
      </dgm:t>
    </dgm:pt>
    <dgm:pt modelId="{26BC2BC2-4710-4F20-BA59-3E660C2B5CEE}" type="sibTrans" cxnId="{317D1223-0116-4E3B-9D23-BBDC0291829B}">
      <dgm:prSet/>
      <dgm:spPr/>
      <dgm:t>
        <a:bodyPr/>
        <a:lstStyle/>
        <a:p>
          <a:endParaRPr lang="nb-NO"/>
        </a:p>
      </dgm:t>
    </dgm:pt>
    <dgm:pt modelId="{CB6F2A45-CA96-4E71-827D-AD3C55E9B05F}" type="asst">
      <dgm:prSet phldrT="[Tekst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nb-NO" dirty="0" smtClean="0"/>
            <a:t>Rådmannens stab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nb-NO" dirty="0" smtClean="0"/>
            <a:t>Helse sosial og omsorg</a:t>
          </a:r>
        </a:p>
      </dgm:t>
    </dgm:pt>
    <dgm:pt modelId="{BD189D70-2381-4B9C-A31D-813460B67ACA}" type="parTrans" cxnId="{0F4D7251-8946-430F-959E-4E3835597E90}">
      <dgm:prSet/>
      <dgm:spPr/>
      <dgm:t>
        <a:bodyPr/>
        <a:lstStyle/>
        <a:p>
          <a:endParaRPr lang="nb-NO"/>
        </a:p>
      </dgm:t>
    </dgm:pt>
    <dgm:pt modelId="{78F0D064-659E-4F5A-97D5-2219BF9D13DF}" type="sibTrans" cxnId="{0F4D7251-8946-430F-959E-4E3835597E90}">
      <dgm:prSet/>
      <dgm:spPr/>
      <dgm:t>
        <a:bodyPr/>
        <a:lstStyle/>
        <a:p>
          <a:endParaRPr lang="nb-NO"/>
        </a:p>
      </dgm:t>
    </dgm:pt>
    <dgm:pt modelId="{08B6BD1A-F405-4881-9298-8942A5D0A60D}" type="asst">
      <dgm:prSet/>
      <dgm:spPr/>
      <dgm:t>
        <a:bodyPr/>
        <a:lstStyle/>
        <a:p>
          <a:r>
            <a:rPr lang="nb-NO" dirty="0" smtClean="0"/>
            <a:t>Rådmannens stab</a:t>
          </a:r>
        </a:p>
        <a:p>
          <a:r>
            <a:rPr lang="nb-NO" dirty="0" smtClean="0"/>
            <a:t>Næring og kultur</a:t>
          </a:r>
          <a:endParaRPr lang="nb-NO" dirty="0"/>
        </a:p>
      </dgm:t>
    </dgm:pt>
    <dgm:pt modelId="{213067C3-C226-45D6-8F08-4E47B94F077F}" type="parTrans" cxnId="{EBA33F91-8BDD-40B6-8DEB-0CE34017B69B}">
      <dgm:prSet/>
      <dgm:spPr/>
      <dgm:t>
        <a:bodyPr/>
        <a:lstStyle/>
        <a:p>
          <a:endParaRPr lang="nb-NO"/>
        </a:p>
      </dgm:t>
    </dgm:pt>
    <dgm:pt modelId="{79BEBA1F-8E70-447E-B5AF-1576E255DDCB}" type="sibTrans" cxnId="{EBA33F91-8BDD-40B6-8DEB-0CE34017B69B}">
      <dgm:prSet/>
      <dgm:spPr/>
      <dgm:t>
        <a:bodyPr/>
        <a:lstStyle/>
        <a:p>
          <a:endParaRPr lang="nb-NO"/>
        </a:p>
      </dgm:t>
    </dgm:pt>
    <dgm:pt modelId="{46BCD3B5-C620-4BA6-98AE-6DD2B6354E97}" type="asst">
      <dgm:prSet/>
      <dgm:spPr/>
      <dgm:t>
        <a:bodyPr/>
        <a:lstStyle/>
        <a:p>
          <a:r>
            <a:rPr lang="nb-NO" dirty="0" smtClean="0"/>
            <a:t>Rådmannens stab</a:t>
          </a:r>
        </a:p>
        <a:p>
          <a:r>
            <a:rPr lang="nb-NO" dirty="0" smtClean="0"/>
            <a:t>Økonomi</a:t>
          </a:r>
          <a:endParaRPr lang="nb-NO" dirty="0"/>
        </a:p>
      </dgm:t>
    </dgm:pt>
    <dgm:pt modelId="{B615369F-5F99-4E56-9F07-931E6E056B66}" type="parTrans" cxnId="{853F9BCA-ECB3-43EF-8C3F-F107E6C4E644}">
      <dgm:prSet/>
      <dgm:spPr/>
      <dgm:t>
        <a:bodyPr/>
        <a:lstStyle/>
        <a:p>
          <a:endParaRPr lang="nb-NO"/>
        </a:p>
      </dgm:t>
    </dgm:pt>
    <dgm:pt modelId="{6982311C-4823-4421-ADDE-4EE8BE9E059B}" type="sibTrans" cxnId="{853F9BCA-ECB3-43EF-8C3F-F107E6C4E644}">
      <dgm:prSet/>
      <dgm:spPr/>
      <dgm:t>
        <a:bodyPr/>
        <a:lstStyle/>
        <a:p>
          <a:endParaRPr lang="nb-NO"/>
        </a:p>
      </dgm:t>
    </dgm:pt>
    <dgm:pt modelId="{8BD91F34-F5FE-4702-A9B1-048A6CD77232}" type="asst">
      <dgm:prSet/>
      <dgm:spPr/>
      <dgm:t>
        <a:bodyPr/>
        <a:lstStyle/>
        <a:p>
          <a:r>
            <a:rPr lang="nb-NO" dirty="0" smtClean="0"/>
            <a:t>Teknikk og miljø</a:t>
          </a:r>
          <a:endParaRPr lang="nb-NO" dirty="0"/>
        </a:p>
      </dgm:t>
    </dgm:pt>
    <dgm:pt modelId="{0BA3E57B-9E45-4492-A063-B7ADFE8E7B40}" type="parTrans" cxnId="{A06D1CCC-695E-4820-B6EB-5E318D4CFA9C}">
      <dgm:prSet/>
      <dgm:spPr/>
      <dgm:t>
        <a:bodyPr/>
        <a:lstStyle/>
        <a:p>
          <a:endParaRPr lang="nb-NO"/>
        </a:p>
      </dgm:t>
    </dgm:pt>
    <dgm:pt modelId="{16326BC4-8D7C-425F-BF29-53B154AF8E97}" type="sibTrans" cxnId="{A06D1CCC-695E-4820-B6EB-5E318D4CFA9C}">
      <dgm:prSet/>
      <dgm:spPr/>
      <dgm:t>
        <a:bodyPr/>
        <a:lstStyle/>
        <a:p>
          <a:endParaRPr lang="nb-NO"/>
        </a:p>
      </dgm:t>
    </dgm:pt>
    <dgm:pt modelId="{98299E6E-C798-4D88-9596-7E723076006E}" type="asst">
      <dgm:prSet/>
      <dgm:spPr/>
      <dgm:t>
        <a:bodyPr/>
        <a:lstStyle/>
        <a:p>
          <a:r>
            <a:rPr lang="nb-NO" smtClean="0"/>
            <a:t>Rådmannens stab</a:t>
          </a:r>
        </a:p>
        <a:p>
          <a:r>
            <a:rPr lang="nb-NO" dirty="0" smtClean="0"/>
            <a:t>Personal</a:t>
          </a:r>
          <a:endParaRPr lang="nb-NO" dirty="0"/>
        </a:p>
      </dgm:t>
    </dgm:pt>
    <dgm:pt modelId="{5745A4CC-4C3F-4AF2-AFED-3D45BC139082}" type="parTrans" cxnId="{D4623CBE-B61A-4897-A01D-87EDCF5DA7A2}">
      <dgm:prSet/>
      <dgm:spPr/>
      <dgm:t>
        <a:bodyPr/>
        <a:lstStyle/>
        <a:p>
          <a:endParaRPr lang="nb-NO"/>
        </a:p>
      </dgm:t>
    </dgm:pt>
    <dgm:pt modelId="{4F980F94-697E-47A4-B587-4F974DE19714}" type="sibTrans" cxnId="{D4623CBE-B61A-4897-A01D-87EDCF5DA7A2}">
      <dgm:prSet/>
      <dgm:spPr/>
      <dgm:t>
        <a:bodyPr/>
        <a:lstStyle/>
        <a:p>
          <a:endParaRPr lang="nb-NO"/>
        </a:p>
      </dgm:t>
    </dgm:pt>
    <dgm:pt modelId="{A4C753A8-1DAA-408D-97CB-D624FE5D6642}">
      <dgm:prSet/>
      <dgm:spPr/>
      <dgm:t>
        <a:bodyPr/>
        <a:lstStyle/>
        <a:p>
          <a:r>
            <a:rPr lang="nb-NO" dirty="0" smtClean="0"/>
            <a:t>Skole og Barnehage</a:t>
          </a:r>
          <a:endParaRPr lang="nb-NO" dirty="0"/>
        </a:p>
      </dgm:t>
    </dgm:pt>
    <dgm:pt modelId="{8038FDAB-48C3-4776-AA7A-BB653D5DC696}" type="parTrans" cxnId="{7F785952-4680-4B6B-B118-D461D635CEBF}">
      <dgm:prSet/>
      <dgm:spPr/>
      <dgm:t>
        <a:bodyPr/>
        <a:lstStyle/>
        <a:p>
          <a:endParaRPr lang="nb-NO"/>
        </a:p>
      </dgm:t>
    </dgm:pt>
    <dgm:pt modelId="{0E678A2A-AD86-4D1A-9D25-EB704A846C4F}" type="sibTrans" cxnId="{7F785952-4680-4B6B-B118-D461D635CEBF}">
      <dgm:prSet/>
      <dgm:spPr/>
      <dgm:t>
        <a:bodyPr/>
        <a:lstStyle/>
        <a:p>
          <a:endParaRPr lang="nb-NO"/>
        </a:p>
      </dgm:t>
    </dgm:pt>
    <dgm:pt modelId="{0CB39CEF-9952-46EC-BEA5-4D3873A2CFE7}">
      <dgm:prSet/>
      <dgm:spPr/>
      <dgm:t>
        <a:bodyPr/>
        <a:lstStyle/>
        <a:p>
          <a:r>
            <a:rPr lang="nb-NO" dirty="0" smtClean="0"/>
            <a:t>Tydal barne og ungdomsskole</a:t>
          </a:r>
          <a:endParaRPr lang="nb-NO" dirty="0"/>
        </a:p>
      </dgm:t>
    </dgm:pt>
    <dgm:pt modelId="{161334BA-0248-4DA5-88D2-1022313F9181}" type="parTrans" cxnId="{158A74A3-B1BA-4DDE-AF96-5B1F331DC966}">
      <dgm:prSet/>
      <dgm:spPr/>
      <dgm:t>
        <a:bodyPr/>
        <a:lstStyle/>
        <a:p>
          <a:endParaRPr lang="nb-NO"/>
        </a:p>
      </dgm:t>
    </dgm:pt>
    <dgm:pt modelId="{83EC1272-1C08-48FF-AA0E-069B36C05151}" type="sibTrans" cxnId="{158A74A3-B1BA-4DDE-AF96-5B1F331DC966}">
      <dgm:prSet/>
      <dgm:spPr/>
      <dgm:t>
        <a:bodyPr/>
        <a:lstStyle/>
        <a:p>
          <a:endParaRPr lang="nb-NO"/>
        </a:p>
      </dgm:t>
    </dgm:pt>
    <dgm:pt modelId="{4CD683F3-875B-47CC-88F9-4B3D52FF10F7}">
      <dgm:prSet/>
      <dgm:spPr/>
      <dgm:t>
        <a:bodyPr/>
        <a:lstStyle/>
        <a:p>
          <a:r>
            <a:rPr lang="nb-NO" dirty="0" smtClean="0"/>
            <a:t>Tydal  barnehage</a:t>
          </a:r>
          <a:endParaRPr lang="nb-NO" dirty="0"/>
        </a:p>
      </dgm:t>
    </dgm:pt>
    <dgm:pt modelId="{54ADA787-2550-43E2-817A-7DF2171C5761}" type="parTrans" cxnId="{EC5CA7FA-496B-4590-A092-131546EDD9F5}">
      <dgm:prSet/>
      <dgm:spPr/>
      <dgm:t>
        <a:bodyPr/>
        <a:lstStyle/>
        <a:p>
          <a:endParaRPr lang="nb-NO"/>
        </a:p>
      </dgm:t>
    </dgm:pt>
    <dgm:pt modelId="{14005EAD-A1E5-4E07-BC22-6088F1C7FA7A}" type="sibTrans" cxnId="{EC5CA7FA-496B-4590-A092-131546EDD9F5}">
      <dgm:prSet/>
      <dgm:spPr/>
      <dgm:t>
        <a:bodyPr/>
        <a:lstStyle/>
        <a:p>
          <a:endParaRPr lang="nb-NO"/>
        </a:p>
      </dgm:t>
    </dgm:pt>
    <dgm:pt modelId="{FB6AA2B4-367C-4155-9E09-2D212F5EED9D}">
      <dgm:prSet/>
      <dgm:spPr/>
      <dgm:t>
        <a:bodyPr/>
        <a:lstStyle/>
        <a:p>
          <a:r>
            <a:rPr lang="nb-NO" dirty="0" smtClean="0"/>
            <a:t>Tydal skole fritidsordning</a:t>
          </a:r>
          <a:endParaRPr lang="nb-NO" dirty="0"/>
        </a:p>
      </dgm:t>
    </dgm:pt>
    <dgm:pt modelId="{8696C550-37D0-4F46-9C6E-591D95A36189}" type="parTrans" cxnId="{8A01AA28-6B3F-4E32-8415-5EBA5D060F71}">
      <dgm:prSet/>
      <dgm:spPr/>
      <dgm:t>
        <a:bodyPr/>
        <a:lstStyle/>
        <a:p>
          <a:endParaRPr lang="nb-NO"/>
        </a:p>
      </dgm:t>
    </dgm:pt>
    <dgm:pt modelId="{C772405C-E796-4EC7-B349-BAF27FDF18FB}" type="sibTrans" cxnId="{8A01AA28-6B3F-4E32-8415-5EBA5D060F71}">
      <dgm:prSet/>
      <dgm:spPr/>
      <dgm:t>
        <a:bodyPr/>
        <a:lstStyle/>
        <a:p>
          <a:endParaRPr lang="nb-NO"/>
        </a:p>
      </dgm:t>
    </dgm:pt>
    <dgm:pt modelId="{C0210E98-06CD-490F-B94C-905A15AD0CA1}">
      <dgm:prSet/>
      <dgm:spPr/>
      <dgm:t>
        <a:bodyPr/>
        <a:lstStyle/>
        <a:p>
          <a:r>
            <a:rPr lang="nb-NO" dirty="0" smtClean="0"/>
            <a:t>Tydal kulturskole</a:t>
          </a:r>
          <a:endParaRPr lang="nb-NO" dirty="0"/>
        </a:p>
      </dgm:t>
    </dgm:pt>
    <dgm:pt modelId="{122DDBA8-B34D-45A4-9549-B65162B1D3B7}" type="parTrans" cxnId="{9C58EF7B-CBBA-4037-8B13-3F25E9AE8672}">
      <dgm:prSet/>
      <dgm:spPr/>
      <dgm:t>
        <a:bodyPr/>
        <a:lstStyle/>
        <a:p>
          <a:endParaRPr lang="nb-NO"/>
        </a:p>
      </dgm:t>
    </dgm:pt>
    <dgm:pt modelId="{8C733E13-5D9E-4A86-8337-9DC6B2065E08}" type="sibTrans" cxnId="{9C58EF7B-CBBA-4037-8B13-3F25E9AE8672}">
      <dgm:prSet/>
      <dgm:spPr/>
      <dgm:t>
        <a:bodyPr/>
        <a:lstStyle/>
        <a:p>
          <a:endParaRPr lang="nb-NO"/>
        </a:p>
      </dgm:t>
    </dgm:pt>
    <dgm:pt modelId="{0F12F65E-8EFD-4BDF-9573-F6954A361424}">
      <dgm:prSet/>
      <dgm:spPr/>
      <dgm:t>
        <a:bodyPr/>
        <a:lstStyle/>
        <a:p>
          <a:r>
            <a:rPr lang="nb-NO" dirty="0" smtClean="0"/>
            <a:t>Tydal voksenopplæring</a:t>
          </a:r>
          <a:endParaRPr lang="nb-NO" dirty="0"/>
        </a:p>
      </dgm:t>
    </dgm:pt>
    <dgm:pt modelId="{E0ADEA9A-A97A-45AE-8549-52030EAF11D8}" type="parTrans" cxnId="{B971823C-0906-468C-AF40-60EBF486E216}">
      <dgm:prSet/>
      <dgm:spPr/>
      <dgm:t>
        <a:bodyPr/>
        <a:lstStyle/>
        <a:p>
          <a:endParaRPr lang="nb-NO"/>
        </a:p>
      </dgm:t>
    </dgm:pt>
    <dgm:pt modelId="{821A10DC-664A-4614-847E-7F9EE7588031}" type="sibTrans" cxnId="{B971823C-0906-468C-AF40-60EBF486E216}">
      <dgm:prSet/>
      <dgm:spPr/>
      <dgm:t>
        <a:bodyPr/>
        <a:lstStyle/>
        <a:p>
          <a:endParaRPr lang="nb-NO"/>
        </a:p>
      </dgm:t>
    </dgm:pt>
    <dgm:pt modelId="{8FEC66B3-5362-46A9-A5C8-3C19D1BD61EF}">
      <dgm:prSet/>
      <dgm:spPr/>
      <dgm:t>
        <a:bodyPr/>
        <a:lstStyle/>
        <a:p>
          <a:r>
            <a:rPr lang="nb-NO" dirty="0" smtClean="0"/>
            <a:t>PP-tjenesten for Selbu og Tydal</a:t>
          </a:r>
          <a:endParaRPr lang="nb-NO" dirty="0"/>
        </a:p>
      </dgm:t>
    </dgm:pt>
    <dgm:pt modelId="{F2FC292F-89CF-4923-95EF-51AD81A3BAB1}" type="parTrans" cxnId="{809FC7D9-8BEF-49E4-B821-8C5D463BABE9}">
      <dgm:prSet/>
      <dgm:spPr/>
      <dgm:t>
        <a:bodyPr/>
        <a:lstStyle/>
        <a:p>
          <a:endParaRPr lang="nb-NO"/>
        </a:p>
      </dgm:t>
    </dgm:pt>
    <dgm:pt modelId="{2CE6F736-DF71-4E54-8330-FBE08D21B355}" type="sibTrans" cxnId="{809FC7D9-8BEF-49E4-B821-8C5D463BABE9}">
      <dgm:prSet/>
      <dgm:spPr/>
      <dgm:t>
        <a:bodyPr/>
        <a:lstStyle/>
        <a:p>
          <a:endParaRPr lang="nb-NO"/>
        </a:p>
      </dgm:t>
    </dgm:pt>
    <dgm:pt modelId="{57138218-FE2E-48FF-BEA5-E84F7BE0B65F}">
      <dgm:prSet/>
      <dgm:spPr/>
      <dgm:t>
        <a:bodyPr/>
        <a:lstStyle/>
        <a:p>
          <a:r>
            <a:rPr lang="nb-NO" dirty="0" smtClean="0"/>
            <a:t>Helsetjenesten</a:t>
          </a:r>
          <a:endParaRPr lang="nb-NO" dirty="0"/>
        </a:p>
      </dgm:t>
    </dgm:pt>
    <dgm:pt modelId="{993617FD-1212-4BC0-9339-265DD7BC7D99}" type="parTrans" cxnId="{95383472-5A64-498E-BCCC-77A4AD9CAAFE}">
      <dgm:prSet/>
      <dgm:spPr/>
      <dgm:t>
        <a:bodyPr/>
        <a:lstStyle/>
        <a:p>
          <a:endParaRPr lang="nb-NO"/>
        </a:p>
      </dgm:t>
    </dgm:pt>
    <dgm:pt modelId="{A5781AEE-940E-4F4D-A7B4-E5A6C3899E91}" type="sibTrans" cxnId="{95383472-5A64-498E-BCCC-77A4AD9CAAFE}">
      <dgm:prSet/>
      <dgm:spPr/>
      <dgm:t>
        <a:bodyPr/>
        <a:lstStyle/>
        <a:p>
          <a:endParaRPr lang="nb-NO"/>
        </a:p>
      </dgm:t>
    </dgm:pt>
    <dgm:pt modelId="{219FACE1-C02D-452E-9EDB-D2989CE21F85}">
      <dgm:prSet/>
      <dgm:spPr/>
      <dgm:t>
        <a:bodyPr/>
        <a:lstStyle/>
        <a:p>
          <a:r>
            <a:rPr lang="nb-NO" dirty="0" smtClean="0"/>
            <a:t>Legekontoret</a:t>
          </a:r>
          <a:endParaRPr lang="nb-NO" dirty="0"/>
        </a:p>
      </dgm:t>
    </dgm:pt>
    <dgm:pt modelId="{A7F2E980-2FB3-4E45-9F74-436C0EF25F9B}" type="parTrans" cxnId="{B8111C8B-67E3-4824-9915-1C767F06FEC5}">
      <dgm:prSet/>
      <dgm:spPr/>
      <dgm:t>
        <a:bodyPr/>
        <a:lstStyle/>
        <a:p>
          <a:endParaRPr lang="nb-NO"/>
        </a:p>
      </dgm:t>
    </dgm:pt>
    <dgm:pt modelId="{93852292-A91F-4F53-A8B4-7B94D6C3BFE0}" type="sibTrans" cxnId="{B8111C8B-67E3-4824-9915-1C767F06FEC5}">
      <dgm:prSet/>
      <dgm:spPr/>
      <dgm:t>
        <a:bodyPr/>
        <a:lstStyle/>
        <a:p>
          <a:endParaRPr lang="nb-NO"/>
        </a:p>
      </dgm:t>
    </dgm:pt>
    <dgm:pt modelId="{788CE273-D554-4AA1-B9E9-0D5C78553E3E}">
      <dgm:prSet/>
      <dgm:spPr/>
      <dgm:t>
        <a:bodyPr/>
        <a:lstStyle/>
        <a:p>
          <a:r>
            <a:rPr lang="nb-NO" dirty="0" smtClean="0"/>
            <a:t>Rehabilitering</a:t>
          </a:r>
          <a:endParaRPr lang="nb-NO" dirty="0"/>
        </a:p>
      </dgm:t>
    </dgm:pt>
    <dgm:pt modelId="{00B866A8-94A3-4D23-A47D-FCD3089B08C7}" type="parTrans" cxnId="{BE26E305-C4F3-4835-812D-7F0320E5CBE8}">
      <dgm:prSet/>
      <dgm:spPr/>
      <dgm:t>
        <a:bodyPr/>
        <a:lstStyle/>
        <a:p>
          <a:endParaRPr lang="nb-NO"/>
        </a:p>
      </dgm:t>
    </dgm:pt>
    <dgm:pt modelId="{6D1C7EC1-B280-4097-A7EB-5587C06B84D4}" type="sibTrans" cxnId="{BE26E305-C4F3-4835-812D-7F0320E5CBE8}">
      <dgm:prSet/>
      <dgm:spPr/>
      <dgm:t>
        <a:bodyPr/>
        <a:lstStyle/>
        <a:p>
          <a:endParaRPr lang="nb-NO"/>
        </a:p>
      </dgm:t>
    </dgm:pt>
    <dgm:pt modelId="{06D4E2B4-EFCB-4294-9853-05B73E03415A}">
      <dgm:prSet/>
      <dgm:spPr/>
      <dgm:t>
        <a:bodyPr/>
        <a:lstStyle/>
        <a:p>
          <a:r>
            <a:rPr lang="nb-NO" dirty="0" smtClean="0"/>
            <a:t>Ambulansetjenesten</a:t>
          </a:r>
          <a:endParaRPr lang="nb-NO" dirty="0"/>
        </a:p>
      </dgm:t>
    </dgm:pt>
    <dgm:pt modelId="{74B6732F-F907-483D-9B1E-585129B259AA}" type="parTrans" cxnId="{50792A42-380C-47A0-8336-30A7BBEF198E}">
      <dgm:prSet/>
      <dgm:spPr/>
      <dgm:t>
        <a:bodyPr/>
        <a:lstStyle/>
        <a:p>
          <a:endParaRPr lang="nb-NO"/>
        </a:p>
      </dgm:t>
    </dgm:pt>
    <dgm:pt modelId="{27A64847-7416-4EE2-8F48-D59ABC4D9D7C}" type="sibTrans" cxnId="{50792A42-380C-47A0-8336-30A7BBEF198E}">
      <dgm:prSet/>
      <dgm:spPr/>
      <dgm:t>
        <a:bodyPr/>
        <a:lstStyle/>
        <a:p>
          <a:endParaRPr lang="nb-NO"/>
        </a:p>
      </dgm:t>
    </dgm:pt>
    <dgm:pt modelId="{8546B1B4-B9B1-4F2F-A80C-9CF40FE4507E}">
      <dgm:prSet/>
      <dgm:spPr/>
      <dgm:t>
        <a:bodyPr/>
        <a:lstStyle/>
        <a:p>
          <a:r>
            <a:rPr lang="nb-NO" dirty="0" smtClean="0"/>
            <a:t>Sosialtjenesten NAV</a:t>
          </a:r>
          <a:endParaRPr lang="nb-NO" dirty="0"/>
        </a:p>
      </dgm:t>
    </dgm:pt>
    <dgm:pt modelId="{F4A98DAC-39BB-43D9-AEB9-36B31A9875E8}" type="parTrans" cxnId="{0F460353-761A-46B8-9A8B-2650FEB64B90}">
      <dgm:prSet/>
      <dgm:spPr/>
      <dgm:t>
        <a:bodyPr/>
        <a:lstStyle/>
        <a:p>
          <a:endParaRPr lang="nb-NO"/>
        </a:p>
      </dgm:t>
    </dgm:pt>
    <dgm:pt modelId="{269B8F68-17A7-4F68-8BF6-878957479EEB}" type="sibTrans" cxnId="{0F460353-761A-46B8-9A8B-2650FEB64B90}">
      <dgm:prSet/>
      <dgm:spPr/>
      <dgm:t>
        <a:bodyPr/>
        <a:lstStyle/>
        <a:p>
          <a:endParaRPr lang="nb-NO"/>
        </a:p>
      </dgm:t>
    </dgm:pt>
    <dgm:pt modelId="{5D704822-29DC-4D85-B4C7-EBCAA98B0C89}">
      <dgm:prSet/>
      <dgm:spPr/>
      <dgm:t>
        <a:bodyPr/>
        <a:lstStyle/>
        <a:p>
          <a:r>
            <a:rPr lang="nb-NO" dirty="0" smtClean="0"/>
            <a:t>Omsorgstjenesten</a:t>
          </a:r>
          <a:endParaRPr lang="nb-NO" dirty="0"/>
        </a:p>
      </dgm:t>
    </dgm:pt>
    <dgm:pt modelId="{357A502C-E3AD-4173-A7CD-5A1DDAC6DEAA}" type="parTrans" cxnId="{BB744D29-6062-4073-B043-3391F924D061}">
      <dgm:prSet/>
      <dgm:spPr/>
      <dgm:t>
        <a:bodyPr/>
        <a:lstStyle/>
        <a:p>
          <a:endParaRPr lang="nb-NO"/>
        </a:p>
      </dgm:t>
    </dgm:pt>
    <dgm:pt modelId="{022825BE-DE1A-4072-9E22-FF89F202CF9E}" type="sibTrans" cxnId="{BB744D29-6062-4073-B043-3391F924D061}">
      <dgm:prSet/>
      <dgm:spPr/>
      <dgm:t>
        <a:bodyPr/>
        <a:lstStyle/>
        <a:p>
          <a:endParaRPr lang="nb-NO"/>
        </a:p>
      </dgm:t>
    </dgm:pt>
    <dgm:pt modelId="{6E29704B-69B8-4650-A878-90CFC131298F}">
      <dgm:prSet/>
      <dgm:spPr/>
      <dgm:t>
        <a:bodyPr/>
        <a:lstStyle/>
        <a:p>
          <a:r>
            <a:rPr lang="nb-NO" dirty="0" smtClean="0"/>
            <a:t>Sykehjemmet</a:t>
          </a:r>
          <a:endParaRPr lang="nb-NO" dirty="0"/>
        </a:p>
      </dgm:t>
    </dgm:pt>
    <dgm:pt modelId="{0EC3D308-15D6-403A-8808-6EBE27901990}" type="parTrans" cxnId="{11E1A6EC-7DBD-46CA-B4A8-E432F5557200}">
      <dgm:prSet/>
      <dgm:spPr/>
      <dgm:t>
        <a:bodyPr/>
        <a:lstStyle/>
        <a:p>
          <a:endParaRPr lang="nb-NO"/>
        </a:p>
      </dgm:t>
    </dgm:pt>
    <dgm:pt modelId="{0977B038-82D7-4768-AEFF-5F0F7992A907}" type="sibTrans" cxnId="{11E1A6EC-7DBD-46CA-B4A8-E432F5557200}">
      <dgm:prSet/>
      <dgm:spPr/>
      <dgm:t>
        <a:bodyPr/>
        <a:lstStyle/>
        <a:p>
          <a:endParaRPr lang="nb-NO"/>
        </a:p>
      </dgm:t>
    </dgm:pt>
    <dgm:pt modelId="{B3CA0CF1-F6A6-438D-8C57-FF97D4A95790}">
      <dgm:prSet/>
      <dgm:spPr/>
      <dgm:t>
        <a:bodyPr/>
        <a:lstStyle/>
        <a:p>
          <a:r>
            <a:rPr lang="nb-NO" dirty="0" smtClean="0"/>
            <a:t>Hjemmebasert omsorg</a:t>
          </a:r>
          <a:endParaRPr lang="nb-NO" dirty="0"/>
        </a:p>
      </dgm:t>
    </dgm:pt>
    <dgm:pt modelId="{A197D149-A77C-4874-8CA7-53605FC0BB33}" type="parTrans" cxnId="{E7BE6936-27D2-4A3A-BC65-F035B7C26117}">
      <dgm:prSet/>
      <dgm:spPr/>
      <dgm:t>
        <a:bodyPr/>
        <a:lstStyle/>
        <a:p>
          <a:endParaRPr lang="nb-NO"/>
        </a:p>
      </dgm:t>
    </dgm:pt>
    <dgm:pt modelId="{F5C28116-5DC2-45FB-A6BF-48A451A9EC75}" type="sibTrans" cxnId="{E7BE6936-27D2-4A3A-BC65-F035B7C26117}">
      <dgm:prSet/>
      <dgm:spPr/>
      <dgm:t>
        <a:bodyPr/>
        <a:lstStyle/>
        <a:p>
          <a:endParaRPr lang="nb-NO"/>
        </a:p>
      </dgm:t>
    </dgm:pt>
    <dgm:pt modelId="{5F2114E7-B93B-47C1-AACC-A6B9A07000DF}">
      <dgm:prSet/>
      <dgm:spPr/>
      <dgm:t>
        <a:bodyPr/>
        <a:lstStyle/>
        <a:p>
          <a:r>
            <a:rPr lang="nb-NO" dirty="0" smtClean="0"/>
            <a:t>Bedrifter</a:t>
          </a:r>
          <a:endParaRPr lang="nb-NO" dirty="0"/>
        </a:p>
      </dgm:t>
    </dgm:pt>
    <dgm:pt modelId="{A7EC7899-F74B-4595-A851-8724ED204143}" type="parTrans" cxnId="{43DACBF9-3076-494F-9B96-1FAB12749375}">
      <dgm:prSet/>
      <dgm:spPr/>
      <dgm:t>
        <a:bodyPr/>
        <a:lstStyle/>
        <a:p>
          <a:endParaRPr lang="nb-NO"/>
        </a:p>
      </dgm:t>
    </dgm:pt>
    <dgm:pt modelId="{341F348F-4FC1-498F-A140-556A3B6E5D01}" type="sibTrans" cxnId="{43DACBF9-3076-494F-9B96-1FAB12749375}">
      <dgm:prSet/>
      <dgm:spPr/>
      <dgm:t>
        <a:bodyPr/>
        <a:lstStyle/>
        <a:p>
          <a:endParaRPr lang="nb-NO"/>
        </a:p>
      </dgm:t>
    </dgm:pt>
    <dgm:pt modelId="{AE9D1BEE-3645-44A5-B201-5F7F6B1D120A}">
      <dgm:prSet/>
      <dgm:spPr/>
      <dgm:t>
        <a:bodyPr/>
        <a:lstStyle/>
        <a:p>
          <a:r>
            <a:rPr lang="nb-NO" dirty="0" smtClean="0"/>
            <a:t>Landbruk</a:t>
          </a:r>
          <a:endParaRPr lang="nb-NO" dirty="0"/>
        </a:p>
      </dgm:t>
    </dgm:pt>
    <dgm:pt modelId="{606C1B1E-5B46-47AE-A0FA-9F0CE76BF1F0}" type="parTrans" cxnId="{CF029190-3D51-4EB1-ADAA-44332C1FF5A6}">
      <dgm:prSet/>
      <dgm:spPr/>
      <dgm:t>
        <a:bodyPr/>
        <a:lstStyle/>
        <a:p>
          <a:endParaRPr lang="nb-NO"/>
        </a:p>
      </dgm:t>
    </dgm:pt>
    <dgm:pt modelId="{E6B07BAE-DCA8-47AB-B430-2ED5C749DB33}" type="sibTrans" cxnId="{CF029190-3D51-4EB1-ADAA-44332C1FF5A6}">
      <dgm:prSet/>
      <dgm:spPr/>
      <dgm:t>
        <a:bodyPr/>
        <a:lstStyle/>
        <a:p>
          <a:endParaRPr lang="nb-NO"/>
        </a:p>
      </dgm:t>
    </dgm:pt>
    <dgm:pt modelId="{D8119775-3BAE-4D97-B283-8BEAC04AB400}">
      <dgm:prSet/>
      <dgm:spPr/>
      <dgm:t>
        <a:bodyPr/>
        <a:lstStyle/>
        <a:p>
          <a:r>
            <a:rPr lang="nb-NO" dirty="0" smtClean="0"/>
            <a:t>Reiseliv</a:t>
          </a:r>
          <a:endParaRPr lang="nb-NO" dirty="0"/>
        </a:p>
      </dgm:t>
    </dgm:pt>
    <dgm:pt modelId="{4B47F1F1-888A-4BAE-A367-956D02CAF917}" type="parTrans" cxnId="{9A763D09-30F4-4309-8062-DC759939E185}">
      <dgm:prSet/>
      <dgm:spPr/>
      <dgm:t>
        <a:bodyPr/>
        <a:lstStyle/>
        <a:p>
          <a:endParaRPr lang="nb-NO"/>
        </a:p>
      </dgm:t>
    </dgm:pt>
    <dgm:pt modelId="{83FC492E-C12F-4830-81EB-696086DD7464}" type="sibTrans" cxnId="{9A763D09-30F4-4309-8062-DC759939E185}">
      <dgm:prSet/>
      <dgm:spPr/>
      <dgm:t>
        <a:bodyPr/>
        <a:lstStyle/>
        <a:p>
          <a:endParaRPr lang="nb-NO"/>
        </a:p>
      </dgm:t>
    </dgm:pt>
    <dgm:pt modelId="{26FBBE1A-CD82-4834-BEA3-F95980589194}">
      <dgm:prSet/>
      <dgm:spPr/>
      <dgm:t>
        <a:bodyPr/>
        <a:lstStyle/>
        <a:p>
          <a:r>
            <a:rPr lang="nb-NO" dirty="0" smtClean="0"/>
            <a:t>Kultur</a:t>
          </a:r>
          <a:endParaRPr lang="nb-NO" dirty="0"/>
        </a:p>
      </dgm:t>
    </dgm:pt>
    <dgm:pt modelId="{31408B8B-F052-486E-8DF0-348C74A5CFEA}" type="parTrans" cxnId="{282D652A-F7B2-4068-AAEB-BC00E42A1632}">
      <dgm:prSet/>
      <dgm:spPr/>
      <dgm:t>
        <a:bodyPr/>
        <a:lstStyle/>
        <a:p>
          <a:endParaRPr lang="nb-NO"/>
        </a:p>
      </dgm:t>
    </dgm:pt>
    <dgm:pt modelId="{DFABE17F-BF22-4030-8448-39AAED2ABBB1}" type="sibTrans" cxnId="{282D652A-F7B2-4068-AAEB-BC00E42A1632}">
      <dgm:prSet/>
      <dgm:spPr/>
      <dgm:t>
        <a:bodyPr/>
        <a:lstStyle/>
        <a:p>
          <a:endParaRPr lang="nb-NO"/>
        </a:p>
      </dgm:t>
    </dgm:pt>
    <dgm:pt modelId="{F67BB73D-A2C4-4C85-9AD4-051B27E003C6}">
      <dgm:prSet/>
      <dgm:spPr/>
      <dgm:t>
        <a:bodyPr/>
        <a:lstStyle/>
        <a:p>
          <a:r>
            <a:rPr lang="nb-NO" dirty="0" smtClean="0"/>
            <a:t>Bibliotek</a:t>
          </a:r>
          <a:endParaRPr lang="nb-NO" dirty="0"/>
        </a:p>
      </dgm:t>
    </dgm:pt>
    <dgm:pt modelId="{A652B8EA-6173-4BBE-BD8C-0291C86FA5B1}" type="parTrans" cxnId="{F4F6598B-97D9-4E4D-BDDB-F100AE3E5A84}">
      <dgm:prSet/>
      <dgm:spPr/>
      <dgm:t>
        <a:bodyPr/>
        <a:lstStyle/>
        <a:p>
          <a:endParaRPr lang="nb-NO"/>
        </a:p>
      </dgm:t>
    </dgm:pt>
    <dgm:pt modelId="{6823DC5E-8817-410C-9972-364396D78A9C}" type="sibTrans" cxnId="{F4F6598B-97D9-4E4D-BDDB-F100AE3E5A84}">
      <dgm:prSet/>
      <dgm:spPr/>
      <dgm:t>
        <a:bodyPr/>
        <a:lstStyle/>
        <a:p>
          <a:endParaRPr lang="nb-NO"/>
        </a:p>
      </dgm:t>
    </dgm:pt>
    <dgm:pt modelId="{BF0C7C09-36D8-4785-AF9B-F55EA51AE3A0}">
      <dgm:prSet/>
      <dgm:spPr/>
      <dgm:t>
        <a:bodyPr/>
        <a:lstStyle/>
        <a:p>
          <a:r>
            <a:rPr lang="nb-NO" dirty="0" smtClean="0"/>
            <a:t>Museum</a:t>
          </a:r>
          <a:endParaRPr lang="nb-NO" dirty="0"/>
        </a:p>
      </dgm:t>
    </dgm:pt>
    <dgm:pt modelId="{4C11F0A9-7A45-4FA0-809B-C4567B894550}" type="parTrans" cxnId="{3CA4B16C-7543-40CB-BD58-7B8A260FFBC0}">
      <dgm:prSet/>
      <dgm:spPr/>
      <dgm:t>
        <a:bodyPr/>
        <a:lstStyle/>
        <a:p>
          <a:endParaRPr lang="nb-NO"/>
        </a:p>
      </dgm:t>
    </dgm:pt>
    <dgm:pt modelId="{B6FB8E21-E37E-4B81-8BD3-660E5233EACB}" type="sibTrans" cxnId="{3CA4B16C-7543-40CB-BD58-7B8A260FFBC0}">
      <dgm:prSet/>
      <dgm:spPr/>
      <dgm:t>
        <a:bodyPr/>
        <a:lstStyle/>
        <a:p>
          <a:endParaRPr lang="nb-NO"/>
        </a:p>
      </dgm:t>
    </dgm:pt>
    <dgm:pt modelId="{BDC1C8E2-7B79-4F29-A7F9-A7B1C37A77FA}">
      <dgm:prSet/>
      <dgm:spPr/>
      <dgm:t>
        <a:bodyPr/>
        <a:lstStyle/>
        <a:p>
          <a:r>
            <a:rPr lang="nb-NO" dirty="0" smtClean="0"/>
            <a:t>Ungdomsklubb</a:t>
          </a:r>
          <a:endParaRPr lang="nb-NO" dirty="0"/>
        </a:p>
      </dgm:t>
    </dgm:pt>
    <dgm:pt modelId="{E205E493-2D2D-4A24-A44B-80A37347ACD8}" type="parTrans" cxnId="{260351CC-04F1-4D31-99E4-ECEFE1CA0732}">
      <dgm:prSet/>
      <dgm:spPr/>
      <dgm:t>
        <a:bodyPr/>
        <a:lstStyle/>
        <a:p>
          <a:endParaRPr lang="nb-NO"/>
        </a:p>
      </dgm:t>
    </dgm:pt>
    <dgm:pt modelId="{C22842AC-4D15-427D-AF68-C9A89F913D25}" type="sibTrans" cxnId="{260351CC-04F1-4D31-99E4-ECEFE1CA0732}">
      <dgm:prSet/>
      <dgm:spPr/>
      <dgm:t>
        <a:bodyPr/>
        <a:lstStyle/>
        <a:p>
          <a:endParaRPr lang="nb-NO"/>
        </a:p>
      </dgm:t>
    </dgm:pt>
    <dgm:pt modelId="{AE0A1657-A96E-4477-A55B-0C31B29BBB80}">
      <dgm:prSet/>
      <dgm:spPr/>
      <dgm:t>
        <a:bodyPr/>
        <a:lstStyle/>
        <a:p>
          <a:r>
            <a:rPr lang="nb-NO" dirty="0" smtClean="0"/>
            <a:t>Kommunekassen</a:t>
          </a:r>
          <a:endParaRPr lang="nb-NO" dirty="0"/>
        </a:p>
      </dgm:t>
    </dgm:pt>
    <dgm:pt modelId="{F8430114-CFE5-45AB-B27B-F50035D87E79}" type="parTrans" cxnId="{5CA1A49E-6412-4B21-8A8D-D71B2A121FEA}">
      <dgm:prSet/>
      <dgm:spPr/>
      <dgm:t>
        <a:bodyPr/>
        <a:lstStyle/>
        <a:p>
          <a:endParaRPr lang="nb-NO"/>
        </a:p>
      </dgm:t>
    </dgm:pt>
    <dgm:pt modelId="{8EF9E764-CF93-4527-847E-C58E64A149CC}" type="sibTrans" cxnId="{5CA1A49E-6412-4B21-8A8D-D71B2A121FEA}">
      <dgm:prSet/>
      <dgm:spPr/>
      <dgm:t>
        <a:bodyPr/>
        <a:lstStyle/>
        <a:p>
          <a:endParaRPr lang="nb-NO"/>
        </a:p>
      </dgm:t>
    </dgm:pt>
    <dgm:pt modelId="{461C41F8-21EA-4CBA-BBA0-955B43A2BE3C}">
      <dgm:prSet/>
      <dgm:spPr/>
      <dgm:t>
        <a:bodyPr/>
        <a:lstStyle/>
        <a:p>
          <a:r>
            <a:rPr lang="nb-NO" dirty="0" smtClean="0"/>
            <a:t>Administrasjon</a:t>
          </a:r>
          <a:endParaRPr lang="nb-NO" dirty="0"/>
        </a:p>
      </dgm:t>
    </dgm:pt>
    <dgm:pt modelId="{8345E272-BE1D-4AFA-B332-CA3635ED12F6}" type="parTrans" cxnId="{20222241-D198-4385-B726-762406EADCC2}">
      <dgm:prSet/>
      <dgm:spPr/>
      <dgm:t>
        <a:bodyPr/>
        <a:lstStyle/>
        <a:p>
          <a:endParaRPr lang="nb-NO"/>
        </a:p>
      </dgm:t>
    </dgm:pt>
    <dgm:pt modelId="{50886481-4FE8-4D26-A6F3-A58416A8F7A6}" type="sibTrans" cxnId="{20222241-D198-4385-B726-762406EADCC2}">
      <dgm:prSet/>
      <dgm:spPr/>
      <dgm:t>
        <a:bodyPr/>
        <a:lstStyle/>
        <a:p>
          <a:endParaRPr lang="nb-NO"/>
        </a:p>
      </dgm:t>
    </dgm:pt>
    <dgm:pt modelId="{2CFCD395-DF67-45D5-8796-DCD79C4B2B74}">
      <dgm:prSet/>
      <dgm:spPr/>
      <dgm:t>
        <a:bodyPr/>
        <a:lstStyle/>
        <a:p>
          <a:r>
            <a:rPr lang="nb-NO" dirty="0" smtClean="0"/>
            <a:t>Byggesak</a:t>
          </a:r>
          <a:endParaRPr lang="nb-NO" dirty="0"/>
        </a:p>
      </dgm:t>
    </dgm:pt>
    <dgm:pt modelId="{6AC96E0D-04BE-4BCE-9DD6-BADEAB0B5744}" type="parTrans" cxnId="{B061C095-E483-4A33-A76F-717A32267DE7}">
      <dgm:prSet/>
      <dgm:spPr/>
      <dgm:t>
        <a:bodyPr/>
        <a:lstStyle/>
        <a:p>
          <a:endParaRPr lang="nb-NO"/>
        </a:p>
      </dgm:t>
    </dgm:pt>
    <dgm:pt modelId="{C6C4B2FE-D9E6-4E34-BEFA-83A801FD044D}" type="sibTrans" cxnId="{B061C095-E483-4A33-A76F-717A32267DE7}">
      <dgm:prSet/>
      <dgm:spPr/>
      <dgm:t>
        <a:bodyPr/>
        <a:lstStyle/>
        <a:p>
          <a:endParaRPr lang="nb-NO"/>
        </a:p>
      </dgm:t>
    </dgm:pt>
    <dgm:pt modelId="{97E04DFC-B4EA-41A2-A498-306AC53D6BB8}">
      <dgm:prSet/>
      <dgm:spPr/>
      <dgm:t>
        <a:bodyPr/>
        <a:lstStyle/>
        <a:p>
          <a:r>
            <a:rPr lang="nb-NO" dirty="0" smtClean="0"/>
            <a:t>Oppmåling</a:t>
          </a:r>
          <a:endParaRPr lang="nb-NO" dirty="0"/>
        </a:p>
      </dgm:t>
    </dgm:pt>
    <dgm:pt modelId="{2DF2B7B3-7F82-499C-81DF-F2314D58D969}" type="parTrans" cxnId="{3985198D-6673-4ADE-8A7A-55A1D688C618}">
      <dgm:prSet/>
      <dgm:spPr/>
      <dgm:t>
        <a:bodyPr/>
        <a:lstStyle/>
        <a:p>
          <a:endParaRPr lang="nb-NO"/>
        </a:p>
      </dgm:t>
    </dgm:pt>
    <dgm:pt modelId="{EEC97CFE-F7FE-4DC4-B7D3-EED64FC6BE46}" type="sibTrans" cxnId="{3985198D-6673-4ADE-8A7A-55A1D688C618}">
      <dgm:prSet/>
      <dgm:spPr/>
      <dgm:t>
        <a:bodyPr/>
        <a:lstStyle/>
        <a:p>
          <a:endParaRPr lang="nb-NO"/>
        </a:p>
      </dgm:t>
    </dgm:pt>
    <dgm:pt modelId="{6A44A480-430C-45F8-B7DE-F180176B6CDE}">
      <dgm:prSet/>
      <dgm:spPr/>
      <dgm:t>
        <a:bodyPr/>
        <a:lstStyle/>
        <a:p>
          <a:r>
            <a:rPr lang="nb-NO" dirty="0" smtClean="0"/>
            <a:t>Miljø</a:t>
          </a:r>
          <a:endParaRPr lang="nb-NO" dirty="0"/>
        </a:p>
      </dgm:t>
    </dgm:pt>
    <dgm:pt modelId="{196EC272-9569-4279-A4B1-6B5007076883}" type="parTrans" cxnId="{2FBE1215-6E6F-4FD9-9067-607C4424D6DB}">
      <dgm:prSet/>
      <dgm:spPr/>
      <dgm:t>
        <a:bodyPr/>
        <a:lstStyle/>
        <a:p>
          <a:endParaRPr lang="nb-NO"/>
        </a:p>
      </dgm:t>
    </dgm:pt>
    <dgm:pt modelId="{AAD43261-04DF-4F31-86B4-9DC1FD390BAD}" type="sibTrans" cxnId="{2FBE1215-6E6F-4FD9-9067-607C4424D6DB}">
      <dgm:prSet/>
      <dgm:spPr/>
      <dgm:t>
        <a:bodyPr/>
        <a:lstStyle/>
        <a:p>
          <a:endParaRPr lang="nb-NO"/>
        </a:p>
      </dgm:t>
    </dgm:pt>
    <dgm:pt modelId="{297B9717-FB62-4026-8532-F8F8CDB5155B}">
      <dgm:prSet/>
      <dgm:spPr/>
      <dgm:t>
        <a:bodyPr/>
        <a:lstStyle/>
        <a:p>
          <a:r>
            <a:rPr lang="nb-NO" dirty="0" smtClean="0"/>
            <a:t>Kommunale bygg</a:t>
          </a:r>
          <a:endParaRPr lang="nb-NO" dirty="0"/>
        </a:p>
      </dgm:t>
    </dgm:pt>
    <dgm:pt modelId="{6561D000-5776-4F4F-9BB3-0BD7F5824EBD}" type="parTrans" cxnId="{C7722DE5-12BA-4009-B973-38607F353192}">
      <dgm:prSet/>
      <dgm:spPr/>
      <dgm:t>
        <a:bodyPr/>
        <a:lstStyle/>
        <a:p>
          <a:endParaRPr lang="nb-NO"/>
        </a:p>
      </dgm:t>
    </dgm:pt>
    <dgm:pt modelId="{0B2764A9-B201-492B-B970-3C88ACC32B93}" type="sibTrans" cxnId="{C7722DE5-12BA-4009-B973-38607F353192}">
      <dgm:prSet/>
      <dgm:spPr/>
      <dgm:t>
        <a:bodyPr/>
        <a:lstStyle/>
        <a:p>
          <a:endParaRPr lang="nb-NO"/>
        </a:p>
      </dgm:t>
    </dgm:pt>
    <dgm:pt modelId="{9F263717-4902-4B3C-891F-D0C20C57F491}">
      <dgm:prSet/>
      <dgm:spPr/>
      <dgm:t>
        <a:bodyPr/>
        <a:lstStyle/>
        <a:p>
          <a:r>
            <a:rPr lang="nb-NO" dirty="0" smtClean="0"/>
            <a:t>Driftsavdeling</a:t>
          </a:r>
          <a:endParaRPr lang="nb-NO" dirty="0"/>
        </a:p>
      </dgm:t>
    </dgm:pt>
    <dgm:pt modelId="{EB736D0F-EC2A-4DD0-B6C0-62DA0EDA1FCD}" type="parTrans" cxnId="{3547E172-59C1-420E-941A-587D94A770C5}">
      <dgm:prSet/>
      <dgm:spPr/>
      <dgm:t>
        <a:bodyPr/>
        <a:lstStyle/>
        <a:p>
          <a:endParaRPr lang="nb-NO"/>
        </a:p>
      </dgm:t>
    </dgm:pt>
    <dgm:pt modelId="{AEBF63EE-BE0A-4B19-99E0-12E30108DC4F}" type="sibTrans" cxnId="{3547E172-59C1-420E-941A-587D94A770C5}">
      <dgm:prSet/>
      <dgm:spPr/>
      <dgm:t>
        <a:bodyPr/>
        <a:lstStyle/>
        <a:p>
          <a:endParaRPr lang="nb-NO"/>
        </a:p>
      </dgm:t>
    </dgm:pt>
    <dgm:pt modelId="{0FCD1C9D-5223-4F67-9EDF-197ED82363BB}">
      <dgm:prSet/>
      <dgm:spPr/>
      <dgm:t>
        <a:bodyPr/>
        <a:lstStyle/>
        <a:p>
          <a:r>
            <a:rPr lang="nb-NO" dirty="0" smtClean="0"/>
            <a:t>Renholdstjenesten</a:t>
          </a:r>
          <a:endParaRPr lang="nb-NO" dirty="0"/>
        </a:p>
      </dgm:t>
    </dgm:pt>
    <dgm:pt modelId="{B8466AEE-FD79-49CE-BA88-A10BEC1F1CDF}" type="parTrans" cxnId="{F5A29DC1-FC38-4760-88BE-9A4E27710DB5}">
      <dgm:prSet/>
      <dgm:spPr/>
      <dgm:t>
        <a:bodyPr/>
        <a:lstStyle/>
        <a:p>
          <a:endParaRPr lang="nb-NO"/>
        </a:p>
      </dgm:t>
    </dgm:pt>
    <dgm:pt modelId="{49BD271B-2EDF-4A11-B223-72696F8F15CE}" type="sibTrans" cxnId="{F5A29DC1-FC38-4760-88BE-9A4E27710DB5}">
      <dgm:prSet/>
      <dgm:spPr/>
      <dgm:t>
        <a:bodyPr/>
        <a:lstStyle/>
        <a:p>
          <a:endParaRPr lang="nb-NO"/>
        </a:p>
      </dgm:t>
    </dgm:pt>
    <dgm:pt modelId="{D3375AB9-04AD-45FC-9763-D3EF7635A66D}">
      <dgm:prSet/>
      <dgm:spPr/>
      <dgm:t>
        <a:bodyPr/>
        <a:lstStyle/>
        <a:p>
          <a:r>
            <a:rPr lang="nb-NO" dirty="0" smtClean="0"/>
            <a:t>Vaktmestertjenesten</a:t>
          </a:r>
          <a:endParaRPr lang="nb-NO" dirty="0"/>
        </a:p>
      </dgm:t>
    </dgm:pt>
    <dgm:pt modelId="{91F04271-B660-46B2-9B74-92DD45FA1695}" type="parTrans" cxnId="{88AFD883-67BA-40AD-BA40-160691F27AAE}">
      <dgm:prSet/>
      <dgm:spPr/>
      <dgm:t>
        <a:bodyPr/>
        <a:lstStyle/>
        <a:p>
          <a:endParaRPr lang="nb-NO"/>
        </a:p>
      </dgm:t>
    </dgm:pt>
    <dgm:pt modelId="{1CA6D187-64B1-4151-B864-8CC5452D3429}" type="sibTrans" cxnId="{88AFD883-67BA-40AD-BA40-160691F27AAE}">
      <dgm:prSet/>
      <dgm:spPr/>
      <dgm:t>
        <a:bodyPr/>
        <a:lstStyle/>
        <a:p>
          <a:endParaRPr lang="nb-NO"/>
        </a:p>
      </dgm:t>
    </dgm:pt>
    <dgm:pt modelId="{ED5F4F21-CE98-410F-9136-3474F6B8DD53}">
      <dgm:prSet/>
      <dgm:spPr/>
      <dgm:t>
        <a:bodyPr/>
        <a:lstStyle/>
        <a:p>
          <a:r>
            <a:rPr lang="nb-NO" dirty="0" smtClean="0"/>
            <a:t>Kommunalteknisk tjeneste</a:t>
          </a:r>
          <a:endParaRPr lang="nb-NO" dirty="0"/>
        </a:p>
      </dgm:t>
    </dgm:pt>
    <dgm:pt modelId="{46524730-7B8C-4F90-8D9A-D8D80982C581}" type="parTrans" cxnId="{94127FFD-9FFE-41C3-B5B6-45662A72DF6F}">
      <dgm:prSet/>
      <dgm:spPr/>
      <dgm:t>
        <a:bodyPr/>
        <a:lstStyle/>
        <a:p>
          <a:endParaRPr lang="nb-NO"/>
        </a:p>
      </dgm:t>
    </dgm:pt>
    <dgm:pt modelId="{6499FA77-D3A9-428E-91F1-C42F54C18751}" type="sibTrans" cxnId="{94127FFD-9FFE-41C3-B5B6-45662A72DF6F}">
      <dgm:prSet/>
      <dgm:spPr/>
      <dgm:t>
        <a:bodyPr/>
        <a:lstStyle/>
        <a:p>
          <a:endParaRPr lang="nb-NO"/>
        </a:p>
      </dgm:t>
    </dgm:pt>
    <dgm:pt modelId="{159FE78C-9E93-4BEE-B2ED-38A3D38801D7}">
      <dgm:prSet/>
      <dgm:spPr/>
      <dgm:t>
        <a:bodyPr/>
        <a:lstStyle/>
        <a:p>
          <a:r>
            <a:rPr lang="nb-NO" dirty="0" smtClean="0"/>
            <a:t>Tydalshallen</a:t>
          </a:r>
          <a:endParaRPr lang="nb-NO" dirty="0"/>
        </a:p>
      </dgm:t>
    </dgm:pt>
    <dgm:pt modelId="{7F4F4693-CF3A-4270-BCDB-97620F67A265}" type="parTrans" cxnId="{61BB6269-5CCE-49F6-A6F5-6BB24909AF03}">
      <dgm:prSet/>
      <dgm:spPr/>
      <dgm:t>
        <a:bodyPr/>
        <a:lstStyle/>
        <a:p>
          <a:endParaRPr lang="nb-NO"/>
        </a:p>
      </dgm:t>
    </dgm:pt>
    <dgm:pt modelId="{D936DB91-94DE-4464-B96E-A4A4680D3273}" type="sibTrans" cxnId="{61BB6269-5CCE-49F6-A6F5-6BB24909AF03}">
      <dgm:prSet/>
      <dgm:spPr/>
      <dgm:t>
        <a:bodyPr/>
        <a:lstStyle/>
        <a:p>
          <a:endParaRPr lang="nb-NO"/>
        </a:p>
      </dgm:t>
    </dgm:pt>
    <dgm:pt modelId="{4AE8E231-AB08-4D79-B5A1-7423AFE1A547}">
      <dgm:prSet/>
      <dgm:spPr/>
      <dgm:t>
        <a:bodyPr/>
        <a:lstStyle/>
        <a:p>
          <a:r>
            <a:rPr lang="nb-NO" dirty="0" smtClean="0"/>
            <a:t>Brannvesenet</a:t>
          </a:r>
          <a:endParaRPr lang="nb-NO" dirty="0"/>
        </a:p>
      </dgm:t>
    </dgm:pt>
    <dgm:pt modelId="{00CC4298-1EDA-4399-B496-4D5653B48762}" type="parTrans" cxnId="{7EEA5C5F-48AC-4131-ADAB-28E053D687E7}">
      <dgm:prSet/>
      <dgm:spPr/>
      <dgm:t>
        <a:bodyPr/>
        <a:lstStyle/>
        <a:p>
          <a:endParaRPr lang="nb-NO"/>
        </a:p>
      </dgm:t>
    </dgm:pt>
    <dgm:pt modelId="{A14F57D0-5D03-4B87-970F-AA0FAFEA8E19}" type="sibTrans" cxnId="{7EEA5C5F-48AC-4131-ADAB-28E053D687E7}">
      <dgm:prSet/>
      <dgm:spPr/>
      <dgm:t>
        <a:bodyPr/>
        <a:lstStyle/>
        <a:p>
          <a:endParaRPr lang="nb-NO"/>
        </a:p>
      </dgm:t>
    </dgm:pt>
    <dgm:pt modelId="{34B1CF09-7093-426C-8914-A0A3EE18BB80}">
      <dgm:prSet/>
      <dgm:spPr/>
      <dgm:t>
        <a:bodyPr/>
        <a:lstStyle/>
        <a:p>
          <a:r>
            <a:rPr lang="nb-NO" dirty="0" smtClean="0"/>
            <a:t>Beredskapsavdelingen</a:t>
          </a:r>
          <a:endParaRPr lang="nb-NO" dirty="0"/>
        </a:p>
      </dgm:t>
    </dgm:pt>
    <dgm:pt modelId="{16C22606-FE7B-40A8-86AF-A0BF681078F5}" type="parTrans" cxnId="{8E286529-CFE0-439F-8838-1849A74EAE2A}">
      <dgm:prSet/>
      <dgm:spPr/>
      <dgm:t>
        <a:bodyPr/>
        <a:lstStyle/>
        <a:p>
          <a:endParaRPr lang="nb-NO"/>
        </a:p>
      </dgm:t>
    </dgm:pt>
    <dgm:pt modelId="{EAFF0CE8-6912-4B94-9A55-E3D1D147A5F4}" type="sibTrans" cxnId="{8E286529-CFE0-439F-8838-1849A74EAE2A}">
      <dgm:prSet/>
      <dgm:spPr/>
      <dgm:t>
        <a:bodyPr/>
        <a:lstStyle/>
        <a:p>
          <a:endParaRPr lang="nb-NO"/>
        </a:p>
      </dgm:t>
    </dgm:pt>
    <dgm:pt modelId="{1B241ECE-5A70-42BA-A01F-68BA772A12EB}">
      <dgm:prSet/>
      <dgm:spPr/>
      <dgm:t>
        <a:bodyPr/>
        <a:lstStyle/>
        <a:p>
          <a:r>
            <a:rPr lang="nb-NO" dirty="0" smtClean="0"/>
            <a:t>Forebyggende avdeling</a:t>
          </a:r>
          <a:endParaRPr lang="nb-NO" dirty="0"/>
        </a:p>
      </dgm:t>
    </dgm:pt>
    <dgm:pt modelId="{733D76F3-8C09-4610-9485-AD1A0E26E914}" type="parTrans" cxnId="{5127441B-9B74-4279-90F3-2AC2BE3E9515}">
      <dgm:prSet/>
      <dgm:spPr/>
      <dgm:t>
        <a:bodyPr/>
        <a:lstStyle/>
        <a:p>
          <a:endParaRPr lang="nb-NO"/>
        </a:p>
      </dgm:t>
    </dgm:pt>
    <dgm:pt modelId="{79B0B966-E073-4149-9D59-E1E5B06E438F}" type="sibTrans" cxnId="{5127441B-9B74-4279-90F3-2AC2BE3E9515}">
      <dgm:prSet/>
      <dgm:spPr/>
      <dgm:t>
        <a:bodyPr/>
        <a:lstStyle/>
        <a:p>
          <a:endParaRPr lang="nb-NO"/>
        </a:p>
      </dgm:t>
    </dgm:pt>
    <dgm:pt modelId="{2D1DA5E9-E6F6-4F94-8517-6689A6B18E73}">
      <dgm:prSet/>
      <dgm:spPr/>
      <dgm:t>
        <a:bodyPr/>
        <a:lstStyle/>
        <a:p>
          <a:r>
            <a:rPr lang="nb-NO" dirty="0" smtClean="0"/>
            <a:t>Servicekontor og turistinformasjon</a:t>
          </a:r>
          <a:endParaRPr lang="nb-NO" dirty="0"/>
        </a:p>
      </dgm:t>
    </dgm:pt>
    <dgm:pt modelId="{78CD513B-B19F-4FA5-A8B7-6DF2A1180BA3}" type="parTrans" cxnId="{18CAD34A-ACF5-435A-8FF3-0F7C76F2AC58}">
      <dgm:prSet/>
      <dgm:spPr/>
      <dgm:t>
        <a:bodyPr/>
        <a:lstStyle/>
        <a:p>
          <a:endParaRPr lang="nb-NO"/>
        </a:p>
      </dgm:t>
    </dgm:pt>
    <dgm:pt modelId="{1DC7A6F4-74F9-4184-8742-B13F418215D7}" type="sibTrans" cxnId="{18CAD34A-ACF5-435A-8FF3-0F7C76F2AC58}">
      <dgm:prSet/>
      <dgm:spPr/>
      <dgm:t>
        <a:bodyPr/>
        <a:lstStyle/>
        <a:p>
          <a:endParaRPr lang="nb-NO"/>
        </a:p>
      </dgm:t>
    </dgm:pt>
    <dgm:pt modelId="{6AE5987A-3138-4A17-8B5A-9853D3605CF1}" type="asst">
      <dgm:prSet/>
      <dgm:spPr/>
      <dgm:t>
        <a:bodyPr/>
        <a:lstStyle/>
        <a:p>
          <a:r>
            <a:rPr lang="nb-NO" dirty="0" smtClean="0"/>
            <a:t>Rådmannens stab</a:t>
          </a:r>
        </a:p>
        <a:p>
          <a:r>
            <a:rPr lang="nb-NO" dirty="0" smtClean="0"/>
            <a:t>Oppvekst</a:t>
          </a:r>
        </a:p>
        <a:p>
          <a:r>
            <a:rPr lang="nb-NO" dirty="0" smtClean="0"/>
            <a:t>Service - og turistkontor</a:t>
          </a:r>
          <a:endParaRPr lang="nb-NO" dirty="0"/>
        </a:p>
      </dgm:t>
    </dgm:pt>
    <dgm:pt modelId="{6FC2DC2E-6F41-4EF2-A347-DE69BCA2067F}" type="sibTrans" cxnId="{B87083CD-ACEE-4EFC-8E59-E5B34EE64FEB}">
      <dgm:prSet/>
      <dgm:spPr/>
      <dgm:t>
        <a:bodyPr/>
        <a:lstStyle/>
        <a:p>
          <a:endParaRPr lang="nb-NO"/>
        </a:p>
      </dgm:t>
    </dgm:pt>
    <dgm:pt modelId="{034F1012-6729-4886-A429-FA9C65B52D05}" type="parTrans" cxnId="{B87083CD-ACEE-4EFC-8E59-E5B34EE64FEB}">
      <dgm:prSet/>
      <dgm:spPr/>
      <dgm:t>
        <a:bodyPr/>
        <a:lstStyle/>
        <a:p>
          <a:endParaRPr lang="nb-NO"/>
        </a:p>
      </dgm:t>
    </dgm:pt>
    <dgm:pt modelId="{E497AFDD-1F78-476E-93E8-791A0A5368E8}">
      <dgm:prSet/>
      <dgm:spPr/>
      <dgm:t>
        <a:bodyPr/>
        <a:lstStyle/>
        <a:p>
          <a:r>
            <a:rPr lang="nb-NO" dirty="0" smtClean="0"/>
            <a:t>Psykisk helsearbeid</a:t>
          </a:r>
          <a:endParaRPr lang="nb-NO" dirty="0"/>
        </a:p>
      </dgm:t>
    </dgm:pt>
    <dgm:pt modelId="{41F8E61A-C8D7-4821-BB2F-3CFDC6B40F1D}" type="parTrans" cxnId="{73934096-B71A-4F5A-82B3-7D7FD5AB8934}">
      <dgm:prSet/>
      <dgm:spPr/>
      <dgm:t>
        <a:bodyPr/>
        <a:lstStyle/>
        <a:p>
          <a:endParaRPr lang="nb-NO"/>
        </a:p>
      </dgm:t>
    </dgm:pt>
    <dgm:pt modelId="{C3B43F33-D0E2-454F-8DA3-871E99E24D10}" type="sibTrans" cxnId="{73934096-B71A-4F5A-82B3-7D7FD5AB8934}">
      <dgm:prSet/>
      <dgm:spPr/>
      <dgm:t>
        <a:bodyPr/>
        <a:lstStyle/>
        <a:p>
          <a:endParaRPr lang="nb-NO"/>
        </a:p>
      </dgm:t>
    </dgm:pt>
    <dgm:pt modelId="{CFCF301E-A8D9-46B8-A79C-CA5D32D77FD1}">
      <dgm:prSet/>
      <dgm:spPr/>
      <dgm:t>
        <a:bodyPr/>
        <a:lstStyle/>
        <a:p>
          <a:r>
            <a:rPr lang="nb-NO" dirty="0" smtClean="0"/>
            <a:t>Helsestasjon</a:t>
          </a:r>
          <a:endParaRPr lang="nb-NO" dirty="0"/>
        </a:p>
      </dgm:t>
    </dgm:pt>
    <dgm:pt modelId="{1F9F41B9-3BD2-482F-9B24-E19B19FB9B8F}" type="parTrans" cxnId="{6AABAA19-FE62-42BE-B0DB-52CC71D2B17A}">
      <dgm:prSet/>
      <dgm:spPr/>
      <dgm:t>
        <a:bodyPr/>
        <a:lstStyle/>
        <a:p>
          <a:endParaRPr lang="nb-NO"/>
        </a:p>
      </dgm:t>
    </dgm:pt>
    <dgm:pt modelId="{D23BC864-839C-41A5-9416-B5D3B37CA592}" type="sibTrans" cxnId="{6AABAA19-FE62-42BE-B0DB-52CC71D2B17A}">
      <dgm:prSet/>
      <dgm:spPr/>
      <dgm:t>
        <a:bodyPr/>
        <a:lstStyle/>
        <a:p>
          <a:endParaRPr lang="nb-NO"/>
        </a:p>
      </dgm:t>
    </dgm:pt>
    <dgm:pt modelId="{EFB3EA0A-19BB-4E93-8082-ECB1A6AEE506}">
      <dgm:prSet/>
      <dgm:spPr/>
      <dgm:t>
        <a:bodyPr/>
        <a:lstStyle/>
        <a:p>
          <a:r>
            <a:rPr lang="nb-NO" dirty="0" smtClean="0"/>
            <a:t>Vaskeri</a:t>
          </a:r>
          <a:endParaRPr lang="nb-NO" dirty="0"/>
        </a:p>
      </dgm:t>
    </dgm:pt>
    <dgm:pt modelId="{D0727E20-A73F-4212-A3EA-DEF894862101}" type="parTrans" cxnId="{F4DE96CF-F677-4C62-B72B-D06F330BA641}">
      <dgm:prSet/>
      <dgm:spPr/>
      <dgm:t>
        <a:bodyPr/>
        <a:lstStyle/>
        <a:p>
          <a:endParaRPr lang="nb-NO"/>
        </a:p>
      </dgm:t>
    </dgm:pt>
    <dgm:pt modelId="{A1879C25-0FD6-4947-B98A-4B4D81469F2D}" type="sibTrans" cxnId="{F4DE96CF-F677-4C62-B72B-D06F330BA641}">
      <dgm:prSet/>
      <dgm:spPr/>
      <dgm:t>
        <a:bodyPr/>
        <a:lstStyle/>
        <a:p>
          <a:endParaRPr lang="nb-NO"/>
        </a:p>
      </dgm:t>
    </dgm:pt>
    <dgm:pt modelId="{7987AE05-3839-4834-A804-B14B48D9D75D}">
      <dgm:prSet/>
      <dgm:spPr/>
      <dgm:t>
        <a:bodyPr/>
        <a:lstStyle/>
        <a:p>
          <a:r>
            <a:rPr lang="nb-NO" dirty="0" smtClean="0"/>
            <a:t>Kjøkken</a:t>
          </a:r>
          <a:endParaRPr lang="nb-NO" dirty="0"/>
        </a:p>
      </dgm:t>
    </dgm:pt>
    <dgm:pt modelId="{62C07271-4772-43B9-9EEA-35565E2EFDE7}" type="parTrans" cxnId="{7C7804E3-E814-4884-80FD-E4ED2BF57C18}">
      <dgm:prSet/>
      <dgm:spPr/>
      <dgm:t>
        <a:bodyPr/>
        <a:lstStyle/>
        <a:p>
          <a:endParaRPr lang="nb-NO"/>
        </a:p>
      </dgm:t>
    </dgm:pt>
    <dgm:pt modelId="{E07C8BCA-CA5B-436D-82A1-B61BC9E8D1EE}" type="sibTrans" cxnId="{7C7804E3-E814-4884-80FD-E4ED2BF57C18}">
      <dgm:prSet/>
      <dgm:spPr/>
      <dgm:t>
        <a:bodyPr/>
        <a:lstStyle/>
        <a:p>
          <a:endParaRPr lang="nb-NO"/>
        </a:p>
      </dgm:t>
    </dgm:pt>
    <dgm:pt modelId="{AE4E6CD9-5641-4AC6-BE99-ED421A2C6C78}">
      <dgm:prSet/>
      <dgm:spPr/>
      <dgm:t>
        <a:bodyPr/>
        <a:lstStyle/>
        <a:p>
          <a:r>
            <a:rPr lang="nb-NO" dirty="0" smtClean="0"/>
            <a:t>Tydal kommunale energiverk</a:t>
          </a:r>
          <a:endParaRPr lang="nb-NO" dirty="0"/>
        </a:p>
      </dgm:t>
    </dgm:pt>
    <dgm:pt modelId="{4A1CD091-81A9-4900-BAB5-2B76C214EA7B}" type="parTrans" cxnId="{BB6A0CA3-E8F4-40A5-B286-7C14CE21E3DA}">
      <dgm:prSet/>
      <dgm:spPr/>
      <dgm:t>
        <a:bodyPr/>
        <a:lstStyle/>
        <a:p>
          <a:endParaRPr lang="nb-NO"/>
        </a:p>
      </dgm:t>
    </dgm:pt>
    <dgm:pt modelId="{9202B905-20B2-4B51-811C-176150393333}" type="sibTrans" cxnId="{BB6A0CA3-E8F4-40A5-B286-7C14CE21E3DA}">
      <dgm:prSet/>
      <dgm:spPr/>
      <dgm:t>
        <a:bodyPr/>
        <a:lstStyle/>
        <a:p>
          <a:endParaRPr lang="nb-NO"/>
        </a:p>
      </dgm:t>
    </dgm:pt>
    <dgm:pt modelId="{B577EDBC-46AB-4D8D-94F6-FA1246C773C4}" type="pres">
      <dgm:prSet presAssocID="{E992027D-C17B-4CD8-BDFB-B50671B4834B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nb-NO"/>
        </a:p>
      </dgm:t>
    </dgm:pt>
    <dgm:pt modelId="{DEDCDABA-82EC-401A-872F-90AB98EC5CF2}" type="pres">
      <dgm:prSet presAssocID="{F5FAB9D7-E0A8-4715-89D0-00C5B04C3014}" presName="root1" presStyleCnt="0"/>
      <dgm:spPr/>
      <dgm:t>
        <a:bodyPr/>
        <a:lstStyle/>
        <a:p>
          <a:endParaRPr lang="nb-NO"/>
        </a:p>
      </dgm:t>
    </dgm:pt>
    <dgm:pt modelId="{CA61FA2A-0CCF-4700-B7BE-C773B85716FE}" type="pres">
      <dgm:prSet presAssocID="{F5FAB9D7-E0A8-4715-89D0-00C5B04C3014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7BB95678-FE36-4E39-89F1-1B69AB16C613}" type="pres">
      <dgm:prSet presAssocID="{F5FAB9D7-E0A8-4715-89D0-00C5B04C3014}" presName="level2hierChild" presStyleCnt="0"/>
      <dgm:spPr/>
      <dgm:t>
        <a:bodyPr/>
        <a:lstStyle/>
        <a:p>
          <a:endParaRPr lang="nb-NO"/>
        </a:p>
      </dgm:t>
    </dgm:pt>
    <dgm:pt modelId="{CBE2266E-7962-4122-A657-E73A580CD0D9}" type="pres">
      <dgm:prSet presAssocID="{BD189D70-2381-4B9C-A31D-813460B67ACA}" presName="conn2-1" presStyleLbl="parChTrans1D2" presStyleIdx="0" presStyleCnt="6"/>
      <dgm:spPr/>
      <dgm:t>
        <a:bodyPr/>
        <a:lstStyle/>
        <a:p>
          <a:endParaRPr lang="nb-NO"/>
        </a:p>
      </dgm:t>
    </dgm:pt>
    <dgm:pt modelId="{E9957E8E-9193-431F-AEE2-F15790016BF8}" type="pres">
      <dgm:prSet presAssocID="{BD189D70-2381-4B9C-A31D-813460B67ACA}" presName="connTx" presStyleLbl="parChTrans1D2" presStyleIdx="0" presStyleCnt="6"/>
      <dgm:spPr/>
      <dgm:t>
        <a:bodyPr/>
        <a:lstStyle/>
        <a:p>
          <a:endParaRPr lang="nb-NO"/>
        </a:p>
      </dgm:t>
    </dgm:pt>
    <dgm:pt modelId="{0BDC8F28-3912-45FC-B3B6-1ABDBB176B29}" type="pres">
      <dgm:prSet presAssocID="{CB6F2A45-CA96-4E71-827D-AD3C55E9B05F}" presName="root2" presStyleCnt="0"/>
      <dgm:spPr/>
      <dgm:t>
        <a:bodyPr/>
        <a:lstStyle/>
        <a:p>
          <a:endParaRPr lang="nb-NO"/>
        </a:p>
      </dgm:t>
    </dgm:pt>
    <dgm:pt modelId="{3736DC98-D383-418D-8819-3673D6C98497}" type="pres">
      <dgm:prSet presAssocID="{CB6F2A45-CA96-4E71-827D-AD3C55E9B05F}" presName="LevelTwoTextNode" presStyleLbl="asst1" presStyleIdx="0" presStyleCnt="6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6C0B5721-8A87-425B-A921-748106B4E180}" type="pres">
      <dgm:prSet presAssocID="{CB6F2A45-CA96-4E71-827D-AD3C55E9B05F}" presName="level3hierChild" presStyleCnt="0"/>
      <dgm:spPr/>
      <dgm:t>
        <a:bodyPr/>
        <a:lstStyle/>
        <a:p>
          <a:endParaRPr lang="nb-NO"/>
        </a:p>
      </dgm:t>
    </dgm:pt>
    <dgm:pt modelId="{41A45660-6A0A-4B2F-9D7A-A900C96CA26D}" type="pres">
      <dgm:prSet presAssocID="{993617FD-1212-4BC0-9339-265DD7BC7D99}" presName="conn2-1" presStyleLbl="parChTrans1D3" presStyleIdx="0" presStyleCnt="13"/>
      <dgm:spPr/>
      <dgm:t>
        <a:bodyPr/>
        <a:lstStyle/>
        <a:p>
          <a:endParaRPr lang="nb-NO"/>
        </a:p>
      </dgm:t>
    </dgm:pt>
    <dgm:pt modelId="{3983C1BB-1F3C-44DE-BB43-DF6773222086}" type="pres">
      <dgm:prSet presAssocID="{993617FD-1212-4BC0-9339-265DD7BC7D99}" presName="connTx" presStyleLbl="parChTrans1D3" presStyleIdx="0" presStyleCnt="13"/>
      <dgm:spPr/>
      <dgm:t>
        <a:bodyPr/>
        <a:lstStyle/>
        <a:p>
          <a:endParaRPr lang="nb-NO"/>
        </a:p>
      </dgm:t>
    </dgm:pt>
    <dgm:pt modelId="{2B6BF479-0D46-4170-831E-1FA245671048}" type="pres">
      <dgm:prSet presAssocID="{57138218-FE2E-48FF-BEA5-E84F7BE0B65F}" presName="root2" presStyleCnt="0"/>
      <dgm:spPr/>
      <dgm:t>
        <a:bodyPr/>
        <a:lstStyle/>
        <a:p>
          <a:endParaRPr lang="nb-NO"/>
        </a:p>
      </dgm:t>
    </dgm:pt>
    <dgm:pt modelId="{54F3F154-463B-44F7-8060-77C82E64A7B1}" type="pres">
      <dgm:prSet presAssocID="{57138218-FE2E-48FF-BEA5-E84F7BE0B65F}" presName="LevelTwoTextNode" presStyleLbl="node3" presStyleIdx="0" presStyleCnt="13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1E3EF59F-656C-409C-A93C-B32E40514227}" type="pres">
      <dgm:prSet presAssocID="{57138218-FE2E-48FF-BEA5-E84F7BE0B65F}" presName="level3hierChild" presStyleCnt="0"/>
      <dgm:spPr/>
      <dgm:t>
        <a:bodyPr/>
        <a:lstStyle/>
        <a:p>
          <a:endParaRPr lang="nb-NO"/>
        </a:p>
      </dgm:t>
    </dgm:pt>
    <dgm:pt modelId="{D8BA5126-5CE0-42BA-8779-F08D9F9BEBDF}" type="pres">
      <dgm:prSet presAssocID="{A7F2E980-2FB3-4E45-9F74-436C0EF25F9B}" presName="conn2-1" presStyleLbl="parChTrans1D4" presStyleIdx="0" presStyleCnt="29"/>
      <dgm:spPr/>
      <dgm:t>
        <a:bodyPr/>
        <a:lstStyle/>
        <a:p>
          <a:endParaRPr lang="nb-NO"/>
        </a:p>
      </dgm:t>
    </dgm:pt>
    <dgm:pt modelId="{17EB937C-1F0F-4A1B-B137-72BFC482EFF1}" type="pres">
      <dgm:prSet presAssocID="{A7F2E980-2FB3-4E45-9F74-436C0EF25F9B}" presName="connTx" presStyleLbl="parChTrans1D4" presStyleIdx="0" presStyleCnt="29"/>
      <dgm:spPr/>
      <dgm:t>
        <a:bodyPr/>
        <a:lstStyle/>
        <a:p>
          <a:endParaRPr lang="nb-NO"/>
        </a:p>
      </dgm:t>
    </dgm:pt>
    <dgm:pt modelId="{A34FE81C-3C41-453F-B76B-BEA7D3EDC372}" type="pres">
      <dgm:prSet presAssocID="{219FACE1-C02D-452E-9EDB-D2989CE21F85}" presName="root2" presStyleCnt="0"/>
      <dgm:spPr/>
      <dgm:t>
        <a:bodyPr/>
        <a:lstStyle/>
        <a:p>
          <a:endParaRPr lang="nb-NO"/>
        </a:p>
      </dgm:t>
    </dgm:pt>
    <dgm:pt modelId="{4D1F6B0F-446E-4910-AA41-D0A1B527175E}" type="pres">
      <dgm:prSet presAssocID="{219FACE1-C02D-452E-9EDB-D2989CE21F85}" presName="LevelTwoTextNode" presStyleLbl="node4" presStyleIdx="0" presStyleCnt="29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803DCE3A-ED10-4C07-8119-B10E50D9A87C}" type="pres">
      <dgm:prSet presAssocID="{219FACE1-C02D-452E-9EDB-D2989CE21F85}" presName="level3hierChild" presStyleCnt="0"/>
      <dgm:spPr/>
      <dgm:t>
        <a:bodyPr/>
        <a:lstStyle/>
        <a:p>
          <a:endParaRPr lang="nb-NO"/>
        </a:p>
      </dgm:t>
    </dgm:pt>
    <dgm:pt modelId="{A1DD49D0-9292-494F-B400-30670106664B}" type="pres">
      <dgm:prSet presAssocID="{00B866A8-94A3-4D23-A47D-FCD3089B08C7}" presName="conn2-1" presStyleLbl="parChTrans1D4" presStyleIdx="1" presStyleCnt="29"/>
      <dgm:spPr/>
      <dgm:t>
        <a:bodyPr/>
        <a:lstStyle/>
        <a:p>
          <a:endParaRPr lang="nb-NO"/>
        </a:p>
      </dgm:t>
    </dgm:pt>
    <dgm:pt modelId="{35D30DA3-3F48-4C7E-B149-26006B0124BF}" type="pres">
      <dgm:prSet presAssocID="{00B866A8-94A3-4D23-A47D-FCD3089B08C7}" presName="connTx" presStyleLbl="parChTrans1D4" presStyleIdx="1" presStyleCnt="29"/>
      <dgm:spPr/>
      <dgm:t>
        <a:bodyPr/>
        <a:lstStyle/>
        <a:p>
          <a:endParaRPr lang="nb-NO"/>
        </a:p>
      </dgm:t>
    </dgm:pt>
    <dgm:pt modelId="{DD9011D0-E06D-4B16-BA76-99FC41919340}" type="pres">
      <dgm:prSet presAssocID="{788CE273-D554-4AA1-B9E9-0D5C78553E3E}" presName="root2" presStyleCnt="0"/>
      <dgm:spPr/>
      <dgm:t>
        <a:bodyPr/>
        <a:lstStyle/>
        <a:p>
          <a:endParaRPr lang="nb-NO"/>
        </a:p>
      </dgm:t>
    </dgm:pt>
    <dgm:pt modelId="{8B0D4760-8EEC-411B-9907-9DC344CFC690}" type="pres">
      <dgm:prSet presAssocID="{788CE273-D554-4AA1-B9E9-0D5C78553E3E}" presName="LevelTwoTextNode" presStyleLbl="node4" presStyleIdx="1" presStyleCnt="29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648E67BA-AFA8-4BD3-8758-192B0DFD93EF}" type="pres">
      <dgm:prSet presAssocID="{788CE273-D554-4AA1-B9E9-0D5C78553E3E}" presName="level3hierChild" presStyleCnt="0"/>
      <dgm:spPr/>
      <dgm:t>
        <a:bodyPr/>
        <a:lstStyle/>
        <a:p>
          <a:endParaRPr lang="nb-NO"/>
        </a:p>
      </dgm:t>
    </dgm:pt>
    <dgm:pt modelId="{57E9838D-73EC-4D67-98A8-B4F5DB706A3A}" type="pres">
      <dgm:prSet presAssocID="{74B6732F-F907-483D-9B1E-585129B259AA}" presName="conn2-1" presStyleLbl="parChTrans1D4" presStyleIdx="2" presStyleCnt="29"/>
      <dgm:spPr/>
      <dgm:t>
        <a:bodyPr/>
        <a:lstStyle/>
        <a:p>
          <a:endParaRPr lang="nb-NO"/>
        </a:p>
      </dgm:t>
    </dgm:pt>
    <dgm:pt modelId="{242CDECE-DECA-46BE-A791-1DF9D21F599D}" type="pres">
      <dgm:prSet presAssocID="{74B6732F-F907-483D-9B1E-585129B259AA}" presName="connTx" presStyleLbl="parChTrans1D4" presStyleIdx="2" presStyleCnt="29"/>
      <dgm:spPr/>
      <dgm:t>
        <a:bodyPr/>
        <a:lstStyle/>
        <a:p>
          <a:endParaRPr lang="nb-NO"/>
        </a:p>
      </dgm:t>
    </dgm:pt>
    <dgm:pt modelId="{6A05B39D-4FC7-4F1B-AF63-7FF645A57E38}" type="pres">
      <dgm:prSet presAssocID="{06D4E2B4-EFCB-4294-9853-05B73E03415A}" presName="root2" presStyleCnt="0"/>
      <dgm:spPr/>
      <dgm:t>
        <a:bodyPr/>
        <a:lstStyle/>
        <a:p>
          <a:endParaRPr lang="nb-NO"/>
        </a:p>
      </dgm:t>
    </dgm:pt>
    <dgm:pt modelId="{6E7E05BD-DA92-4641-A5D9-039AA917506E}" type="pres">
      <dgm:prSet presAssocID="{06D4E2B4-EFCB-4294-9853-05B73E03415A}" presName="LevelTwoTextNode" presStyleLbl="node4" presStyleIdx="2" presStyleCnt="29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4DFAB8BB-4C42-4E88-ABAF-5FDE5088AEF3}" type="pres">
      <dgm:prSet presAssocID="{06D4E2B4-EFCB-4294-9853-05B73E03415A}" presName="level3hierChild" presStyleCnt="0"/>
      <dgm:spPr/>
      <dgm:t>
        <a:bodyPr/>
        <a:lstStyle/>
        <a:p>
          <a:endParaRPr lang="nb-NO"/>
        </a:p>
      </dgm:t>
    </dgm:pt>
    <dgm:pt modelId="{8502411D-6D7A-4672-8424-D25321756A0C}" type="pres">
      <dgm:prSet presAssocID="{41F8E61A-C8D7-4821-BB2F-3CFDC6B40F1D}" presName="conn2-1" presStyleLbl="parChTrans1D4" presStyleIdx="3" presStyleCnt="29"/>
      <dgm:spPr/>
      <dgm:t>
        <a:bodyPr/>
        <a:lstStyle/>
        <a:p>
          <a:endParaRPr lang="nb-NO"/>
        </a:p>
      </dgm:t>
    </dgm:pt>
    <dgm:pt modelId="{B1148CCE-7A9E-4EE6-A152-DB7B2D0017E2}" type="pres">
      <dgm:prSet presAssocID="{41F8E61A-C8D7-4821-BB2F-3CFDC6B40F1D}" presName="connTx" presStyleLbl="parChTrans1D4" presStyleIdx="3" presStyleCnt="29"/>
      <dgm:spPr/>
      <dgm:t>
        <a:bodyPr/>
        <a:lstStyle/>
        <a:p>
          <a:endParaRPr lang="nb-NO"/>
        </a:p>
      </dgm:t>
    </dgm:pt>
    <dgm:pt modelId="{8848D760-5F37-4DF6-858D-01756A9F53CB}" type="pres">
      <dgm:prSet presAssocID="{E497AFDD-1F78-476E-93E8-791A0A5368E8}" presName="root2" presStyleCnt="0"/>
      <dgm:spPr/>
    </dgm:pt>
    <dgm:pt modelId="{F9152112-BBF3-43F4-93A2-6514ECFC1602}" type="pres">
      <dgm:prSet presAssocID="{E497AFDD-1F78-476E-93E8-791A0A5368E8}" presName="LevelTwoTextNode" presStyleLbl="node4" presStyleIdx="3" presStyleCnt="29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4CB38105-87BB-446D-AE4F-040DFB6C69CC}" type="pres">
      <dgm:prSet presAssocID="{E497AFDD-1F78-476E-93E8-791A0A5368E8}" presName="level3hierChild" presStyleCnt="0"/>
      <dgm:spPr/>
    </dgm:pt>
    <dgm:pt modelId="{5AFEE5E6-F61E-4119-AD1A-BAD4C22CB07C}" type="pres">
      <dgm:prSet presAssocID="{1F9F41B9-3BD2-482F-9B24-E19B19FB9B8F}" presName="conn2-1" presStyleLbl="parChTrans1D4" presStyleIdx="4" presStyleCnt="29"/>
      <dgm:spPr/>
      <dgm:t>
        <a:bodyPr/>
        <a:lstStyle/>
        <a:p>
          <a:endParaRPr lang="nb-NO"/>
        </a:p>
      </dgm:t>
    </dgm:pt>
    <dgm:pt modelId="{1AFD7F28-0904-4D60-9C72-B51A0D958851}" type="pres">
      <dgm:prSet presAssocID="{1F9F41B9-3BD2-482F-9B24-E19B19FB9B8F}" presName="connTx" presStyleLbl="parChTrans1D4" presStyleIdx="4" presStyleCnt="29"/>
      <dgm:spPr/>
      <dgm:t>
        <a:bodyPr/>
        <a:lstStyle/>
        <a:p>
          <a:endParaRPr lang="nb-NO"/>
        </a:p>
      </dgm:t>
    </dgm:pt>
    <dgm:pt modelId="{03D4CD80-72E0-4BB4-B9E1-C945DB974EE0}" type="pres">
      <dgm:prSet presAssocID="{CFCF301E-A8D9-46B8-A79C-CA5D32D77FD1}" presName="root2" presStyleCnt="0"/>
      <dgm:spPr/>
    </dgm:pt>
    <dgm:pt modelId="{204DE475-3F8C-4BE0-A7A1-A677780A010A}" type="pres">
      <dgm:prSet presAssocID="{CFCF301E-A8D9-46B8-A79C-CA5D32D77FD1}" presName="LevelTwoTextNode" presStyleLbl="node4" presStyleIdx="4" presStyleCnt="29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5D58B345-E1BA-4B69-A142-E0FEA6580D76}" type="pres">
      <dgm:prSet presAssocID="{CFCF301E-A8D9-46B8-A79C-CA5D32D77FD1}" presName="level3hierChild" presStyleCnt="0"/>
      <dgm:spPr/>
    </dgm:pt>
    <dgm:pt modelId="{C1CA2A7E-72F6-4568-9C0E-4F5A83E67F09}" type="pres">
      <dgm:prSet presAssocID="{F4A98DAC-39BB-43D9-AEB9-36B31A9875E8}" presName="conn2-1" presStyleLbl="parChTrans1D3" presStyleIdx="1" presStyleCnt="13"/>
      <dgm:spPr/>
      <dgm:t>
        <a:bodyPr/>
        <a:lstStyle/>
        <a:p>
          <a:endParaRPr lang="nb-NO"/>
        </a:p>
      </dgm:t>
    </dgm:pt>
    <dgm:pt modelId="{4DD24E63-B17C-4CF0-B85E-34A207AAE709}" type="pres">
      <dgm:prSet presAssocID="{F4A98DAC-39BB-43D9-AEB9-36B31A9875E8}" presName="connTx" presStyleLbl="parChTrans1D3" presStyleIdx="1" presStyleCnt="13"/>
      <dgm:spPr/>
      <dgm:t>
        <a:bodyPr/>
        <a:lstStyle/>
        <a:p>
          <a:endParaRPr lang="nb-NO"/>
        </a:p>
      </dgm:t>
    </dgm:pt>
    <dgm:pt modelId="{87A8B5EB-157D-4228-94ED-80D089EA5CE2}" type="pres">
      <dgm:prSet presAssocID="{8546B1B4-B9B1-4F2F-A80C-9CF40FE4507E}" presName="root2" presStyleCnt="0"/>
      <dgm:spPr/>
      <dgm:t>
        <a:bodyPr/>
        <a:lstStyle/>
        <a:p>
          <a:endParaRPr lang="nb-NO"/>
        </a:p>
      </dgm:t>
    </dgm:pt>
    <dgm:pt modelId="{8B4B552A-EB17-48AC-B457-720C2B0FD51D}" type="pres">
      <dgm:prSet presAssocID="{8546B1B4-B9B1-4F2F-A80C-9CF40FE4507E}" presName="LevelTwoTextNode" presStyleLbl="node3" presStyleIdx="1" presStyleCnt="13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855195B4-5595-4E89-8D95-A57B18BFA9AF}" type="pres">
      <dgm:prSet presAssocID="{8546B1B4-B9B1-4F2F-A80C-9CF40FE4507E}" presName="level3hierChild" presStyleCnt="0"/>
      <dgm:spPr/>
      <dgm:t>
        <a:bodyPr/>
        <a:lstStyle/>
        <a:p>
          <a:endParaRPr lang="nb-NO"/>
        </a:p>
      </dgm:t>
    </dgm:pt>
    <dgm:pt modelId="{B0127741-3A50-4E4C-937F-5D577EA94934}" type="pres">
      <dgm:prSet presAssocID="{357A502C-E3AD-4173-A7CD-5A1DDAC6DEAA}" presName="conn2-1" presStyleLbl="parChTrans1D3" presStyleIdx="2" presStyleCnt="13"/>
      <dgm:spPr/>
      <dgm:t>
        <a:bodyPr/>
        <a:lstStyle/>
        <a:p>
          <a:endParaRPr lang="nb-NO"/>
        </a:p>
      </dgm:t>
    </dgm:pt>
    <dgm:pt modelId="{5B62DEBC-2F27-44E4-987D-96721CDD7F4D}" type="pres">
      <dgm:prSet presAssocID="{357A502C-E3AD-4173-A7CD-5A1DDAC6DEAA}" presName="connTx" presStyleLbl="parChTrans1D3" presStyleIdx="2" presStyleCnt="13"/>
      <dgm:spPr/>
      <dgm:t>
        <a:bodyPr/>
        <a:lstStyle/>
        <a:p>
          <a:endParaRPr lang="nb-NO"/>
        </a:p>
      </dgm:t>
    </dgm:pt>
    <dgm:pt modelId="{565E92C1-337D-44EB-993D-AD1C08CA1AAE}" type="pres">
      <dgm:prSet presAssocID="{5D704822-29DC-4D85-B4C7-EBCAA98B0C89}" presName="root2" presStyleCnt="0"/>
      <dgm:spPr/>
      <dgm:t>
        <a:bodyPr/>
        <a:lstStyle/>
        <a:p>
          <a:endParaRPr lang="nb-NO"/>
        </a:p>
      </dgm:t>
    </dgm:pt>
    <dgm:pt modelId="{6210FDC0-7030-456B-8259-6DD0CF319E01}" type="pres">
      <dgm:prSet presAssocID="{5D704822-29DC-4D85-B4C7-EBCAA98B0C89}" presName="LevelTwoTextNode" presStyleLbl="node3" presStyleIdx="2" presStyleCnt="13" custLinFactY="-7538" custLinFactNeighborY="-100000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58C1AB69-E1C5-4545-A816-8E22797883CA}" type="pres">
      <dgm:prSet presAssocID="{5D704822-29DC-4D85-B4C7-EBCAA98B0C89}" presName="level3hierChild" presStyleCnt="0"/>
      <dgm:spPr/>
      <dgm:t>
        <a:bodyPr/>
        <a:lstStyle/>
        <a:p>
          <a:endParaRPr lang="nb-NO"/>
        </a:p>
      </dgm:t>
    </dgm:pt>
    <dgm:pt modelId="{F7723DBF-13FE-4197-B628-9D451070DAFA}" type="pres">
      <dgm:prSet presAssocID="{0EC3D308-15D6-403A-8808-6EBE27901990}" presName="conn2-1" presStyleLbl="parChTrans1D4" presStyleIdx="5" presStyleCnt="29"/>
      <dgm:spPr/>
      <dgm:t>
        <a:bodyPr/>
        <a:lstStyle/>
        <a:p>
          <a:endParaRPr lang="nb-NO"/>
        </a:p>
      </dgm:t>
    </dgm:pt>
    <dgm:pt modelId="{A6F2D85A-7D5A-4ADF-AAD8-87E15A2C5E5C}" type="pres">
      <dgm:prSet presAssocID="{0EC3D308-15D6-403A-8808-6EBE27901990}" presName="connTx" presStyleLbl="parChTrans1D4" presStyleIdx="5" presStyleCnt="29"/>
      <dgm:spPr/>
      <dgm:t>
        <a:bodyPr/>
        <a:lstStyle/>
        <a:p>
          <a:endParaRPr lang="nb-NO"/>
        </a:p>
      </dgm:t>
    </dgm:pt>
    <dgm:pt modelId="{1AF34F63-060C-48EE-8B70-D79FADE30960}" type="pres">
      <dgm:prSet presAssocID="{6E29704B-69B8-4650-A878-90CFC131298F}" presName="root2" presStyleCnt="0"/>
      <dgm:spPr/>
      <dgm:t>
        <a:bodyPr/>
        <a:lstStyle/>
        <a:p>
          <a:endParaRPr lang="nb-NO"/>
        </a:p>
      </dgm:t>
    </dgm:pt>
    <dgm:pt modelId="{5C0CBA17-C38D-4BFD-AD8C-CE11776195FF}" type="pres">
      <dgm:prSet presAssocID="{6E29704B-69B8-4650-A878-90CFC131298F}" presName="LevelTwoTextNode" presStyleLbl="node4" presStyleIdx="5" presStyleCnt="29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5DF3C23B-ACEE-46F7-8547-65D52F7EF3FD}" type="pres">
      <dgm:prSet presAssocID="{6E29704B-69B8-4650-A878-90CFC131298F}" presName="level3hierChild" presStyleCnt="0"/>
      <dgm:spPr/>
      <dgm:t>
        <a:bodyPr/>
        <a:lstStyle/>
        <a:p>
          <a:endParaRPr lang="nb-NO"/>
        </a:p>
      </dgm:t>
    </dgm:pt>
    <dgm:pt modelId="{23057E6B-A9B3-41B4-92EE-DCA4CF91517E}" type="pres">
      <dgm:prSet presAssocID="{A197D149-A77C-4874-8CA7-53605FC0BB33}" presName="conn2-1" presStyleLbl="parChTrans1D4" presStyleIdx="6" presStyleCnt="29"/>
      <dgm:spPr/>
      <dgm:t>
        <a:bodyPr/>
        <a:lstStyle/>
        <a:p>
          <a:endParaRPr lang="nb-NO"/>
        </a:p>
      </dgm:t>
    </dgm:pt>
    <dgm:pt modelId="{A7A6E9A4-A88F-4C0E-B6DA-9DF5119A9472}" type="pres">
      <dgm:prSet presAssocID="{A197D149-A77C-4874-8CA7-53605FC0BB33}" presName="connTx" presStyleLbl="parChTrans1D4" presStyleIdx="6" presStyleCnt="29"/>
      <dgm:spPr/>
      <dgm:t>
        <a:bodyPr/>
        <a:lstStyle/>
        <a:p>
          <a:endParaRPr lang="nb-NO"/>
        </a:p>
      </dgm:t>
    </dgm:pt>
    <dgm:pt modelId="{9551BF17-F5C6-4C1F-AF3D-3D7FBFE95BF9}" type="pres">
      <dgm:prSet presAssocID="{B3CA0CF1-F6A6-438D-8C57-FF97D4A95790}" presName="root2" presStyleCnt="0"/>
      <dgm:spPr/>
      <dgm:t>
        <a:bodyPr/>
        <a:lstStyle/>
        <a:p>
          <a:endParaRPr lang="nb-NO"/>
        </a:p>
      </dgm:t>
    </dgm:pt>
    <dgm:pt modelId="{29BC618A-2080-4C49-8990-CA2E01713698}" type="pres">
      <dgm:prSet presAssocID="{B3CA0CF1-F6A6-438D-8C57-FF97D4A95790}" presName="LevelTwoTextNode" presStyleLbl="node4" presStyleIdx="6" presStyleCnt="29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28F6A4CF-0E5D-4703-A76F-C82169F01FCE}" type="pres">
      <dgm:prSet presAssocID="{B3CA0CF1-F6A6-438D-8C57-FF97D4A95790}" presName="level3hierChild" presStyleCnt="0"/>
      <dgm:spPr/>
      <dgm:t>
        <a:bodyPr/>
        <a:lstStyle/>
        <a:p>
          <a:endParaRPr lang="nb-NO"/>
        </a:p>
      </dgm:t>
    </dgm:pt>
    <dgm:pt modelId="{8322936C-0236-4263-9F71-5D9E9F5F6A9D}" type="pres">
      <dgm:prSet presAssocID="{D0727E20-A73F-4212-A3EA-DEF894862101}" presName="conn2-1" presStyleLbl="parChTrans1D4" presStyleIdx="7" presStyleCnt="29"/>
      <dgm:spPr/>
      <dgm:t>
        <a:bodyPr/>
        <a:lstStyle/>
        <a:p>
          <a:endParaRPr lang="nb-NO"/>
        </a:p>
      </dgm:t>
    </dgm:pt>
    <dgm:pt modelId="{8A5D142A-299D-4570-A8ED-7C055BFC66C6}" type="pres">
      <dgm:prSet presAssocID="{D0727E20-A73F-4212-A3EA-DEF894862101}" presName="connTx" presStyleLbl="parChTrans1D4" presStyleIdx="7" presStyleCnt="29"/>
      <dgm:spPr/>
      <dgm:t>
        <a:bodyPr/>
        <a:lstStyle/>
        <a:p>
          <a:endParaRPr lang="nb-NO"/>
        </a:p>
      </dgm:t>
    </dgm:pt>
    <dgm:pt modelId="{1281EAFB-95DC-470B-8934-E5A68D324C85}" type="pres">
      <dgm:prSet presAssocID="{EFB3EA0A-19BB-4E93-8082-ECB1A6AEE506}" presName="root2" presStyleCnt="0"/>
      <dgm:spPr/>
    </dgm:pt>
    <dgm:pt modelId="{54D6BC5A-BD63-455D-A653-DA1FC54D3632}" type="pres">
      <dgm:prSet presAssocID="{EFB3EA0A-19BB-4E93-8082-ECB1A6AEE506}" presName="LevelTwoTextNode" presStyleLbl="node4" presStyleIdx="7" presStyleCnt="29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49E93EFD-C80D-4F11-865B-2157E9F9CBF3}" type="pres">
      <dgm:prSet presAssocID="{EFB3EA0A-19BB-4E93-8082-ECB1A6AEE506}" presName="level3hierChild" presStyleCnt="0"/>
      <dgm:spPr/>
    </dgm:pt>
    <dgm:pt modelId="{73430E50-26C2-48D9-93CB-631C449E2DAC}" type="pres">
      <dgm:prSet presAssocID="{62C07271-4772-43B9-9EEA-35565E2EFDE7}" presName="conn2-1" presStyleLbl="parChTrans1D4" presStyleIdx="8" presStyleCnt="29"/>
      <dgm:spPr/>
      <dgm:t>
        <a:bodyPr/>
        <a:lstStyle/>
        <a:p>
          <a:endParaRPr lang="nb-NO"/>
        </a:p>
      </dgm:t>
    </dgm:pt>
    <dgm:pt modelId="{596F37F3-0514-49CD-A662-B53C6F14838E}" type="pres">
      <dgm:prSet presAssocID="{62C07271-4772-43B9-9EEA-35565E2EFDE7}" presName="connTx" presStyleLbl="parChTrans1D4" presStyleIdx="8" presStyleCnt="29"/>
      <dgm:spPr/>
      <dgm:t>
        <a:bodyPr/>
        <a:lstStyle/>
        <a:p>
          <a:endParaRPr lang="nb-NO"/>
        </a:p>
      </dgm:t>
    </dgm:pt>
    <dgm:pt modelId="{34806108-2690-48FC-8511-E3C25845B289}" type="pres">
      <dgm:prSet presAssocID="{7987AE05-3839-4834-A804-B14B48D9D75D}" presName="root2" presStyleCnt="0"/>
      <dgm:spPr/>
    </dgm:pt>
    <dgm:pt modelId="{0227DF87-147F-4D39-95F0-656F9B623892}" type="pres">
      <dgm:prSet presAssocID="{7987AE05-3839-4834-A804-B14B48D9D75D}" presName="LevelTwoTextNode" presStyleLbl="node4" presStyleIdx="8" presStyleCnt="29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0993F059-9EC1-4F26-9485-4BF09293BBED}" type="pres">
      <dgm:prSet presAssocID="{7987AE05-3839-4834-A804-B14B48D9D75D}" presName="level3hierChild" presStyleCnt="0"/>
      <dgm:spPr/>
    </dgm:pt>
    <dgm:pt modelId="{DFDF14BE-B878-4CD7-A81E-6F6E14F57D42}" type="pres">
      <dgm:prSet presAssocID="{213067C3-C226-45D6-8F08-4E47B94F077F}" presName="conn2-1" presStyleLbl="parChTrans1D2" presStyleIdx="1" presStyleCnt="6"/>
      <dgm:spPr/>
      <dgm:t>
        <a:bodyPr/>
        <a:lstStyle/>
        <a:p>
          <a:endParaRPr lang="nb-NO"/>
        </a:p>
      </dgm:t>
    </dgm:pt>
    <dgm:pt modelId="{6995D58D-E502-4611-A266-C7D7B2620A5E}" type="pres">
      <dgm:prSet presAssocID="{213067C3-C226-45D6-8F08-4E47B94F077F}" presName="connTx" presStyleLbl="parChTrans1D2" presStyleIdx="1" presStyleCnt="6"/>
      <dgm:spPr/>
      <dgm:t>
        <a:bodyPr/>
        <a:lstStyle/>
        <a:p>
          <a:endParaRPr lang="nb-NO"/>
        </a:p>
      </dgm:t>
    </dgm:pt>
    <dgm:pt modelId="{0B813335-5A3B-44F0-AED5-8D62738175DB}" type="pres">
      <dgm:prSet presAssocID="{08B6BD1A-F405-4881-9298-8942A5D0A60D}" presName="root2" presStyleCnt="0"/>
      <dgm:spPr/>
      <dgm:t>
        <a:bodyPr/>
        <a:lstStyle/>
        <a:p>
          <a:endParaRPr lang="nb-NO"/>
        </a:p>
      </dgm:t>
    </dgm:pt>
    <dgm:pt modelId="{5C898ED1-5A1E-4908-BD1F-F450C9DAB59F}" type="pres">
      <dgm:prSet presAssocID="{08B6BD1A-F405-4881-9298-8942A5D0A60D}" presName="LevelTwoTextNode" presStyleLbl="asst1" presStyleIdx="1" presStyleCnt="6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329F60AB-9533-4131-8718-1A3A52B0E8F8}" type="pres">
      <dgm:prSet presAssocID="{08B6BD1A-F405-4881-9298-8942A5D0A60D}" presName="level3hierChild" presStyleCnt="0"/>
      <dgm:spPr/>
      <dgm:t>
        <a:bodyPr/>
        <a:lstStyle/>
        <a:p>
          <a:endParaRPr lang="nb-NO"/>
        </a:p>
      </dgm:t>
    </dgm:pt>
    <dgm:pt modelId="{F7A23E97-6F14-4338-9FA0-699580E4C338}" type="pres">
      <dgm:prSet presAssocID="{A7EC7899-F74B-4595-A851-8724ED204143}" presName="conn2-1" presStyleLbl="parChTrans1D3" presStyleIdx="3" presStyleCnt="13"/>
      <dgm:spPr/>
      <dgm:t>
        <a:bodyPr/>
        <a:lstStyle/>
        <a:p>
          <a:endParaRPr lang="nb-NO"/>
        </a:p>
      </dgm:t>
    </dgm:pt>
    <dgm:pt modelId="{E20343D2-5260-4B3A-AE1A-8FEF682AC7CB}" type="pres">
      <dgm:prSet presAssocID="{A7EC7899-F74B-4595-A851-8724ED204143}" presName="connTx" presStyleLbl="parChTrans1D3" presStyleIdx="3" presStyleCnt="13"/>
      <dgm:spPr/>
      <dgm:t>
        <a:bodyPr/>
        <a:lstStyle/>
        <a:p>
          <a:endParaRPr lang="nb-NO"/>
        </a:p>
      </dgm:t>
    </dgm:pt>
    <dgm:pt modelId="{2E80385A-A6E1-48A0-83BB-84A087CFD448}" type="pres">
      <dgm:prSet presAssocID="{5F2114E7-B93B-47C1-AACC-A6B9A07000DF}" presName="root2" presStyleCnt="0"/>
      <dgm:spPr/>
      <dgm:t>
        <a:bodyPr/>
        <a:lstStyle/>
        <a:p>
          <a:endParaRPr lang="nb-NO"/>
        </a:p>
      </dgm:t>
    </dgm:pt>
    <dgm:pt modelId="{FB5F1FA3-E34B-4746-B95A-FDBA711EF2DD}" type="pres">
      <dgm:prSet presAssocID="{5F2114E7-B93B-47C1-AACC-A6B9A07000DF}" presName="LevelTwoTextNode" presStyleLbl="node3" presStyleIdx="3" presStyleCnt="13" custLinFactY="39385" custLinFactNeighborY="100000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8F3C73FC-5778-46BE-95C1-4633E4885F19}" type="pres">
      <dgm:prSet presAssocID="{5F2114E7-B93B-47C1-AACC-A6B9A07000DF}" presName="level3hierChild" presStyleCnt="0"/>
      <dgm:spPr/>
      <dgm:t>
        <a:bodyPr/>
        <a:lstStyle/>
        <a:p>
          <a:endParaRPr lang="nb-NO"/>
        </a:p>
      </dgm:t>
    </dgm:pt>
    <dgm:pt modelId="{CEF659C0-9853-4324-9512-DCCFC69BF517}" type="pres">
      <dgm:prSet presAssocID="{4A1CD091-81A9-4900-BAB5-2B76C214EA7B}" presName="conn2-1" presStyleLbl="parChTrans1D4" presStyleIdx="9" presStyleCnt="29"/>
      <dgm:spPr/>
      <dgm:t>
        <a:bodyPr/>
        <a:lstStyle/>
        <a:p>
          <a:endParaRPr lang="nb-NO"/>
        </a:p>
      </dgm:t>
    </dgm:pt>
    <dgm:pt modelId="{8C1C5DFE-A273-4314-846B-DF9D7DEA7462}" type="pres">
      <dgm:prSet presAssocID="{4A1CD091-81A9-4900-BAB5-2B76C214EA7B}" presName="connTx" presStyleLbl="parChTrans1D4" presStyleIdx="9" presStyleCnt="29"/>
      <dgm:spPr/>
      <dgm:t>
        <a:bodyPr/>
        <a:lstStyle/>
        <a:p>
          <a:endParaRPr lang="nb-NO"/>
        </a:p>
      </dgm:t>
    </dgm:pt>
    <dgm:pt modelId="{67F8F24F-A6CB-4C46-B24C-AD4D695FF69F}" type="pres">
      <dgm:prSet presAssocID="{AE4E6CD9-5641-4AC6-BE99-ED421A2C6C78}" presName="root2" presStyleCnt="0"/>
      <dgm:spPr/>
    </dgm:pt>
    <dgm:pt modelId="{4297370D-59F2-4914-8D5C-C773299CE221}" type="pres">
      <dgm:prSet presAssocID="{AE4E6CD9-5641-4AC6-BE99-ED421A2C6C78}" presName="LevelTwoTextNode" presStyleLbl="node4" presStyleIdx="9" presStyleCnt="29" custLinFactY="34110" custLinFactNeighborY="100000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9EBD345A-D0ED-4A08-8AFD-AAA2A7C07D4A}" type="pres">
      <dgm:prSet presAssocID="{AE4E6CD9-5641-4AC6-BE99-ED421A2C6C78}" presName="level3hierChild" presStyleCnt="0"/>
      <dgm:spPr/>
    </dgm:pt>
    <dgm:pt modelId="{3DE34D15-720D-48E6-AB77-7AE2DDF25249}" type="pres">
      <dgm:prSet presAssocID="{606C1B1E-5B46-47AE-A0FA-9F0CE76BF1F0}" presName="conn2-1" presStyleLbl="parChTrans1D3" presStyleIdx="4" presStyleCnt="13"/>
      <dgm:spPr/>
      <dgm:t>
        <a:bodyPr/>
        <a:lstStyle/>
        <a:p>
          <a:endParaRPr lang="nb-NO"/>
        </a:p>
      </dgm:t>
    </dgm:pt>
    <dgm:pt modelId="{6B7813A8-E6BF-4A7C-87DE-790A2DE92E1C}" type="pres">
      <dgm:prSet presAssocID="{606C1B1E-5B46-47AE-A0FA-9F0CE76BF1F0}" presName="connTx" presStyleLbl="parChTrans1D3" presStyleIdx="4" presStyleCnt="13"/>
      <dgm:spPr/>
      <dgm:t>
        <a:bodyPr/>
        <a:lstStyle/>
        <a:p>
          <a:endParaRPr lang="nb-NO"/>
        </a:p>
      </dgm:t>
    </dgm:pt>
    <dgm:pt modelId="{04EC1D70-924A-4766-A211-E48BC0E92115}" type="pres">
      <dgm:prSet presAssocID="{AE9D1BEE-3645-44A5-B201-5F7F6B1D120A}" presName="root2" presStyleCnt="0"/>
      <dgm:spPr/>
      <dgm:t>
        <a:bodyPr/>
        <a:lstStyle/>
        <a:p>
          <a:endParaRPr lang="nb-NO"/>
        </a:p>
      </dgm:t>
    </dgm:pt>
    <dgm:pt modelId="{D87523EE-C738-4180-8805-1FA3A9F12944}" type="pres">
      <dgm:prSet presAssocID="{AE9D1BEE-3645-44A5-B201-5F7F6B1D120A}" presName="LevelTwoTextNode" presStyleLbl="node3" presStyleIdx="4" presStyleCnt="13" custLinFactY="39385" custLinFactNeighborY="100000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19F125F7-C0FF-41F2-B6FE-DBBF8AE56250}" type="pres">
      <dgm:prSet presAssocID="{AE9D1BEE-3645-44A5-B201-5F7F6B1D120A}" presName="level3hierChild" presStyleCnt="0"/>
      <dgm:spPr/>
      <dgm:t>
        <a:bodyPr/>
        <a:lstStyle/>
        <a:p>
          <a:endParaRPr lang="nb-NO"/>
        </a:p>
      </dgm:t>
    </dgm:pt>
    <dgm:pt modelId="{4055C2B6-0EB8-45E8-ACCE-92275DCB30F3}" type="pres">
      <dgm:prSet presAssocID="{4B47F1F1-888A-4BAE-A367-956D02CAF917}" presName="conn2-1" presStyleLbl="parChTrans1D3" presStyleIdx="5" presStyleCnt="13"/>
      <dgm:spPr/>
      <dgm:t>
        <a:bodyPr/>
        <a:lstStyle/>
        <a:p>
          <a:endParaRPr lang="nb-NO"/>
        </a:p>
      </dgm:t>
    </dgm:pt>
    <dgm:pt modelId="{7D2066B9-B515-4606-B16E-8780E4EEC995}" type="pres">
      <dgm:prSet presAssocID="{4B47F1F1-888A-4BAE-A367-956D02CAF917}" presName="connTx" presStyleLbl="parChTrans1D3" presStyleIdx="5" presStyleCnt="13"/>
      <dgm:spPr/>
      <dgm:t>
        <a:bodyPr/>
        <a:lstStyle/>
        <a:p>
          <a:endParaRPr lang="nb-NO"/>
        </a:p>
      </dgm:t>
    </dgm:pt>
    <dgm:pt modelId="{A991EF92-3824-420F-8B6F-88856EE8748A}" type="pres">
      <dgm:prSet presAssocID="{D8119775-3BAE-4D97-B283-8BEAC04AB400}" presName="root2" presStyleCnt="0"/>
      <dgm:spPr/>
      <dgm:t>
        <a:bodyPr/>
        <a:lstStyle/>
        <a:p>
          <a:endParaRPr lang="nb-NO"/>
        </a:p>
      </dgm:t>
    </dgm:pt>
    <dgm:pt modelId="{5D5AA1BB-5506-4A81-8E1E-F44DD5F632F9}" type="pres">
      <dgm:prSet presAssocID="{D8119775-3BAE-4D97-B283-8BEAC04AB400}" presName="LevelTwoTextNode" presStyleLbl="node3" presStyleIdx="5" presStyleCnt="13" custLinFactY="39385" custLinFactNeighborY="100000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4EF3A779-0B6B-422F-B32C-08A2CA8FDB88}" type="pres">
      <dgm:prSet presAssocID="{D8119775-3BAE-4D97-B283-8BEAC04AB400}" presName="level3hierChild" presStyleCnt="0"/>
      <dgm:spPr/>
      <dgm:t>
        <a:bodyPr/>
        <a:lstStyle/>
        <a:p>
          <a:endParaRPr lang="nb-NO"/>
        </a:p>
      </dgm:t>
    </dgm:pt>
    <dgm:pt modelId="{6486C8E9-063C-4A83-A838-928B16F44E8A}" type="pres">
      <dgm:prSet presAssocID="{31408B8B-F052-486E-8DF0-348C74A5CFEA}" presName="conn2-1" presStyleLbl="parChTrans1D3" presStyleIdx="6" presStyleCnt="13"/>
      <dgm:spPr/>
      <dgm:t>
        <a:bodyPr/>
        <a:lstStyle/>
        <a:p>
          <a:endParaRPr lang="nb-NO"/>
        </a:p>
      </dgm:t>
    </dgm:pt>
    <dgm:pt modelId="{0034F29E-55D8-41AC-A4E5-2ECB0DA117B5}" type="pres">
      <dgm:prSet presAssocID="{31408B8B-F052-486E-8DF0-348C74A5CFEA}" presName="connTx" presStyleLbl="parChTrans1D3" presStyleIdx="6" presStyleCnt="13"/>
      <dgm:spPr/>
      <dgm:t>
        <a:bodyPr/>
        <a:lstStyle/>
        <a:p>
          <a:endParaRPr lang="nb-NO"/>
        </a:p>
      </dgm:t>
    </dgm:pt>
    <dgm:pt modelId="{4436668D-5F97-47E4-A8D7-A48CB7CFE580}" type="pres">
      <dgm:prSet presAssocID="{26FBBE1A-CD82-4834-BEA3-F95980589194}" presName="root2" presStyleCnt="0"/>
      <dgm:spPr/>
      <dgm:t>
        <a:bodyPr/>
        <a:lstStyle/>
        <a:p>
          <a:endParaRPr lang="nb-NO"/>
        </a:p>
      </dgm:t>
    </dgm:pt>
    <dgm:pt modelId="{73D98310-EE34-4D7B-9E2B-A694F1518CEB}" type="pres">
      <dgm:prSet presAssocID="{26FBBE1A-CD82-4834-BEA3-F95980589194}" presName="LevelTwoTextNode" presStyleLbl="node3" presStyleIdx="6" presStyleCnt="13" custLinFactY="39385" custLinFactNeighborY="100000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5692E531-F3E2-4E69-BD88-6CFED0B55FA2}" type="pres">
      <dgm:prSet presAssocID="{26FBBE1A-CD82-4834-BEA3-F95980589194}" presName="level3hierChild" presStyleCnt="0"/>
      <dgm:spPr/>
      <dgm:t>
        <a:bodyPr/>
        <a:lstStyle/>
        <a:p>
          <a:endParaRPr lang="nb-NO"/>
        </a:p>
      </dgm:t>
    </dgm:pt>
    <dgm:pt modelId="{05E75DC5-CFFF-45DF-A5E7-9F6573C0B8F1}" type="pres">
      <dgm:prSet presAssocID="{A652B8EA-6173-4BBE-BD8C-0291C86FA5B1}" presName="conn2-1" presStyleLbl="parChTrans1D4" presStyleIdx="10" presStyleCnt="29"/>
      <dgm:spPr/>
      <dgm:t>
        <a:bodyPr/>
        <a:lstStyle/>
        <a:p>
          <a:endParaRPr lang="nb-NO"/>
        </a:p>
      </dgm:t>
    </dgm:pt>
    <dgm:pt modelId="{BD3C7FE0-78AA-4DC7-A87C-C4EF65948CE1}" type="pres">
      <dgm:prSet presAssocID="{A652B8EA-6173-4BBE-BD8C-0291C86FA5B1}" presName="connTx" presStyleLbl="parChTrans1D4" presStyleIdx="10" presStyleCnt="29"/>
      <dgm:spPr/>
      <dgm:t>
        <a:bodyPr/>
        <a:lstStyle/>
        <a:p>
          <a:endParaRPr lang="nb-NO"/>
        </a:p>
      </dgm:t>
    </dgm:pt>
    <dgm:pt modelId="{14D8AB7A-37DF-40C9-BDA2-7635A74AE378}" type="pres">
      <dgm:prSet presAssocID="{F67BB73D-A2C4-4C85-9AD4-051B27E003C6}" presName="root2" presStyleCnt="0"/>
      <dgm:spPr/>
      <dgm:t>
        <a:bodyPr/>
        <a:lstStyle/>
        <a:p>
          <a:endParaRPr lang="nb-NO"/>
        </a:p>
      </dgm:t>
    </dgm:pt>
    <dgm:pt modelId="{85713C15-959D-41DD-959E-095AFFB830B0}" type="pres">
      <dgm:prSet presAssocID="{F67BB73D-A2C4-4C85-9AD4-051B27E003C6}" presName="LevelTwoTextNode" presStyleLbl="node4" presStyleIdx="10" presStyleCnt="29" custLinFactNeighborY="70799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6B055D62-9E36-4A93-B3D8-13387962CAEA}" type="pres">
      <dgm:prSet presAssocID="{F67BB73D-A2C4-4C85-9AD4-051B27E003C6}" presName="level3hierChild" presStyleCnt="0"/>
      <dgm:spPr/>
      <dgm:t>
        <a:bodyPr/>
        <a:lstStyle/>
        <a:p>
          <a:endParaRPr lang="nb-NO"/>
        </a:p>
      </dgm:t>
    </dgm:pt>
    <dgm:pt modelId="{AB34F757-4BAA-44EA-A056-95EFDC832875}" type="pres">
      <dgm:prSet presAssocID="{4C11F0A9-7A45-4FA0-809B-C4567B894550}" presName="conn2-1" presStyleLbl="parChTrans1D4" presStyleIdx="11" presStyleCnt="29"/>
      <dgm:spPr/>
      <dgm:t>
        <a:bodyPr/>
        <a:lstStyle/>
        <a:p>
          <a:endParaRPr lang="nb-NO"/>
        </a:p>
      </dgm:t>
    </dgm:pt>
    <dgm:pt modelId="{284346F1-A164-450A-9AC2-85FB9FD01DAE}" type="pres">
      <dgm:prSet presAssocID="{4C11F0A9-7A45-4FA0-809B-C4567B894550}" presName="connTx" presStyleLbl="parChTrans1D4" presStyleIdx="11" presStyleCnt="29"/>
      <dgm:spPr/>
      <dgm:t>
        <a:bodyPr/>
        <a:lstStyle/>
        <a:p>
          <a:endParaRPr lang="nb-NO"/>
        </a:p>
      </dgm:t>
    </dgm:pt>
    <dgm:pt modelId="{608584CE-4661-477E-B95F-0AF163637499}" type="pres">
      <dgm:prSet presAssocID="{BF0C7C09-36D8-4785-AF9B-F55EA51AE3A0}" presName="root2" presStyleCnt="0"/>
      <dgm:spPr/>
      <dgm:t>
        <a:bodyPr/>
        <a:lstStyle/>
        <a:p>
          <a:endParaRPr lang="nb-NO"/>
        </a:p>
      </dgm:t>
    </dgm:pt>
    <dgm:pt modelId="{F6E65E39-9AE3-467E-A3B3-2E762FFFA42D}" type="pres">
      <dgm:prSet presAssocID="{BF0C7C09-36D8-4785-AF9B-F55EA51AE3A0}" presName="LevelTwoTextNode" presStyleLbl="node4" presStyleIdx="11" presStyleCnt="29" custLinFactNeighborY="70799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F69363C2-336A-47E9-92B3-6766FADF121D}" type="pres">
      <dgm:prSet presAssocID="{BF0C7C09-36D8-4785-AF9B-F55EA51AE3A0}" presName="level3hierChild" presStyleCnt="0"/>
      <dgm:spPr/>
      <dgm:t>
        <a:bodyPr/>
        <a:lstStyle/>
        <a:p>
          <a:endParaRPr lang="nb-NO"/>
        </a:p>
      </dgm:t>
    </dgm:pt>
    <dgm:pt modelId="{67573773-7274-4E6F-A825-715BC6511A28}" type="pres">
      <dgm:prSet presAssocID="{E205E493-2D2D-4A24-A44B-80A37347ACD8}" presName="conn2-1" presStyleLbl="parChTrans1D4" presStyleIdx="12" presStyleCnt="29"/>
      <dgm:spPr/>
      <dgm:t>
        <a:bodyPr/>
        <a:lstStyle/>
        <a:p>
          <a:endParaRPr lang="nb-NO"/>
        </a:p>
      </dgm:t>
    </dgm:pt>
    <dgm:pt modelId="{33984D43-BBEE-4CC1-9293-98BF24FAF0C8}" type="pres">
      <dgm:prSet presAssocID="{E205E493-2D2D-4A24-A44B-80A37347ACD8}" presName="connTx" presStyleLbl="parChTrans1D4" presStyleIdx="12" presStyleCnt="29"/>
      <dgm:spPr/>
      <dgm:t>
        <a:bodyPr/>
        <a:lstStyle/>
        <a:p>
          <a:endParaRPr lang="nb-NO"/>
        </a:p>
      </dgm:t>
    </dgm:pt>
    <dgm:pt modelId="{C0B08196-F35D-426B-8723-DFAEA8463B03}" type="pres">
      <dgm:prSet presAssocID="{BDC1C8E2-7B79-4F29-A7F9-A7B1C37A77FA}" presName="root2" presStyleCnt="0"/>
      <dgm:spPr/>
      <dgm:t>
        <a:bodyPr/>
        <a:lstStyle/>
        <a:p>
          <a:endParaRPr lang="nb-NO"/>
        </a:p>
      </dgm:t>
    </dgm:pt>
    <dgm:pt modelId="{A256AFA5-1395-49A3-BB96-C3F2004C5040}" type="pres">
      <dgm:prSet presAssocID="{BDC1C8E2-7B79-4F29-A7F9-A7B1C37A77FA}" presName="LevelTwoTextNode" presStyleLbl="node4" presStyleIdx="12" presStyleCnt="29" custLinFactNeighborY="70799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EF7A00FA-1421-46DC-A17D-CE1ADFAEA9B2}" type="pres">
      <dgm:prSet presAssocID="{BDC1C8E2-7B79-4F29-A7F9-A7B1C37A77FA}" presName="level3hierChild" presStyleCnt="0"/>
      <dgm:spPr/>
      <dgm:t>
        <a:bodyPr/>
        <a:lstStyle/>
        <a:p>
          <a:endParaRPr lang="nb-NO"/>
        </a:p>
      </dgm:t>
    </dgm:pt>
    <dgm:pt modelId="{911EB29C-5E42-4F1F-96A1-C89AFA9EE05D}" type="pres">
      <dgm:prSet presAssocID="{B615369F-5F99-4E56-9F07-931E6E056B66}" presName="conn2-1" presStyleLbl="parChTrans1D2" presStyleIdx="2" presStyleCnt="6"/>
      <dgm:spPr/>
      <dgm:t>
        <a:bodyPr/>
        <a:lstStyle/>
        <a:p>
          <a:endParaRPr lang="nb-NO"/>
        </a:p>
      </dgm:t>
    </dgm:pt>
    <dgm:pt modelId="{D055461B-AF72-437A-8D81-ACB180EBBE08}" type="pres">
      <dgm:prSet presAssocID="{B615369F-5F99-4E56-9F07-931E6E056B66}" presName="connTx" presStyleLbl="parChTrans1D2" presStyleIdx="2" presStyleCnt="6"/>
      <dgm:spPr/>
      <dgm:t>
        <a:bodyPr/>
        <a:lstStyle/>
        <a:p>
          <a:endParaRPr lang="nb-NO"/>
        </a:p>
      </dgm:t>
    </dgm:pt>
    <dgm:pt modelId="{0964B463-1488-4C59-962D-B4630AE4C185}" type="pres">
      <dgm:prSet presAssocID="{46BCD3B5-C620-4BA6-98AE-6DD2B6354E97}" presName="root2" presStyleCnt="0"/>
      <dgm:spPr/>
      <dgm:t>
        <a:bodyPr/>
        <a:lstStyle/>
        <a:p>
          <a:endParaRPr lang="nb-NO"/>
        </a:p>
      </dgm:t>
    </dgm:pt>
    <dgm:pt modelId="{4C31E450-D0FB-4861-B2E5-ED64C3037E69}" type="pres">
      <dgm:prSet presAssocID="{46BCD3B5-C620-4BA6-98AE-6DD2B6354E97}" presName="LevelTwoTextNode" presStyleLbl="asst1" presStyleIdx="2" presStyleCnt="6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59DAECAC-6C03-4ED9-9F33-EF12E69B6927}" type="pres">
      <dgm:prSet presAssocID="{46BCD3B5-C620-4BA6-98AE-6DD2B6354E97}" presName="level3hierChild" presStyleCnt="0"/>
      <dgm:spPr/>
      <dgm:t>
        <a:bodyPr/>
        <a:lstStyle/>
        <a:p>
          <a:endParaRPr lang="nb-NO"/>
        </a:p>
      </dgm:t>
    </dgm:pt>
    <dgm:pt modelId="{8FA7FD6C-E0A7-4F19-A50D-C5CC6BDB6DA0}" type="pres">
      <dgm:prSet presAssocID="{F8430114-CFE5-45AB-B27B-F50035D87E79}" presName="conn2-1" presStyleLbl="parChTrans1D3" presStyleIdx="7" presStyleCnt="13"/>
      <dgm:spPr/>
      <dgm:t>
        <a:bodyPr/>
        <a:lstStyle/>
        <a:p>
          <a:endParaRPr lang="nb-NO"/>
        </a:p>
      </dgm:t>
    </dgm:pt>
    <dgm:pt modelId="{CEF2E285-7B01-4FF3-AED6-415D4F62680F}" type="pres">
      <dgm:prSet presAssocID="{F8430114-CFE5-45AB-B27B-F50035D87E79}" presName="connTx" presStyleLbl="parChTrans1D3" presStyleIdx="7" presStyleCnt="13"/>
      <dgm:spPr/>
      <dgm:t>
        <a:bodyPr/>
        <a:lstStyle/>
        <a:p>
          <a:endParaRPr lang="nb-NO"/>
        </a:p>
      </dgm:t>
    </dgm:pt>
    <dgm:pt modelId="{12D61426-DA17-49B2-8EE1-69DBB8332666}" type="pres">
      <dgm:prSet presAssocID="{AE0A1657-A96E-4477-A55B-0C31B29BBB80}" presName="root2" presStyleCnt="0"/>
      <dgm:spPr/>
      <dgm:t>
        <a:bodyPr/>
        <a:lstStyle/>
        <a:p>
          <a:endParaRPr lang="nb-NO"/>
        </a:p>
      </dgm:t>
    </dgm:pt>
    <dgm:pt modelId="{C01F7C33-4D8B-4FCE-A38A-E1A0558CCE96}" type="pres">
      <dgm:prSet presAssocID="{AE0A1657-A96E-4477-A55B-0C31B29BBB80}" presName="LevelTwoTextNode" presStyleLbl="node3" presStyleIdx="7" presStyleCnt="13" custLinFactY="39385" custLinFactNeighborY="100000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D9256C2A-4E0B-4F7A-8A44-8EA0ADE7AC81}" type="pres">
      <dgm:prSet presAssocID="{AE0A1657-A96E-4477-A55B-0C31B29BBB80}" presName="level3hierChild" presStyleCnt="0"/>
      <dgm:spPr/>
      <dgm:t>
        <a:bodyPr/>
        <a:lstStyle/>
        <a:p>
          <a:endParaRPr lang="nb-NO"/>
        </a:p>
      </dgm:t>
    </dgm:pt>
    <dgm:pt modelId="{8286F533-E59D-4A19-862D-FCF4076D680C}" type="pres">
      <dgm:prSet presAssocID="{034F1012-6729-4886-A429-FA9C65B52D05}" presName="conn2-1" presStyleLbl="parChTrans1D2" presStyleIdx="3" presStyleCnt="6"/>
      <dgm:spPr/>
      <dgm:t>
        <a:bodyPr/>
        <a:lstStyle/>
        <a:p>
          <a:endParaRPr lang="nb-NO"/>
        </a:p>
      </dgm:t>
    </dgm:pt>
    <dgm:pt modelId="{B2B5CB26-106A-4D54-B089-47A82E510170}" type="pres">
      <dgm:prSet presAssocID="{034F1012-6729-4886-A429-FA9C65B52D05}" presName="connTx" presStyleLbl="parChTrans1D2" presStyleIdx="3" presStyleCnt="6"/>
      <dgm:spPr/>
      <dgm:t>
        <a:bodyPr/>
        <a:lstStyle/>
        <a:p>
          <a:endParaRPr lang="nb-NO"/>
        </a:p>
      </dgm:t>
    </dgm:pt>
    <dgm:pt modelId="{9C5FD7F1-91BD-4B80-85B1-FF6BF88F3223}" type="pres">
      <dgm:prSet presAssocID="{6AE5987A-3138-4A17-8B5A-9853D3605CF1}" presName="root2" presStyleCnt="0"/>
      <dgm:spPr/>
    </dgm:pt>
    <dgm:pt modelId="{1B44EB31-21A0-4D40-84D2-625F0AD797E3}" type="pres">
      <dgm:prSet presAssocID="{6AE5987A-3138-4A17-8B5A-9853D3605CF1}" presName="LevelTwoTextNode" presStyleLbl="asst1" presStyleIdx="3" presStyleCnt="6" custLinFactY="354334" custLinFactNeighborX="-2392" custLinFactNeighborY="400000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EA7C8EE3-D417-4AAB-9E04-221B6F15446D}" type="pres">
      <dgm:prSet presAssocID="{6AE5987A-3138-4A17-8B5A-9853D3605CF1}" presName="level3hierChild" presStyleCnt="0"/>
      <dgm:spPr/>
    </dgm:pt>
    <dgm:pt modelId="{E5DBEDA4-4184-4C2F-9563-16C8A566B2F3}" type="pres">
      <dgm:prSet presAssocID="{8038FDAB-48C3-4776-AA7A-BB653D5DC696}" presName="conn2-1" presStyleLbl="parChTrans1D3" presStyleIdx="8" presStyleCnt="13"/>
      <dgm:spPr/>
      <dgm:t>
        <a:bodyPr/>
        <a:lstStyle/>
        <a:p>
          <a:endParaRPr lang="nb-NO"/>
        </a:p>
      </dgm:t>
    </dgm:pt>
    <dgm:pt modelId="{9BE6EC8D-FF6E-429D-A5AE-030E12C901F5}" type="pres">
      <dgm:prSet presAssocID="{8038FDAB-48C3-4776-AA7A-BB653D5DC696}" presName="connTx" presStyleLbl="parChTrans1D3" presStyleIdx="8" presStyleCnt="13"/>
      <dgm:spPr/>
      <dgm:t>
        <a:bodyPr/>
        <a:lstStyle/>
        <a:p>
          <a:endParaRPr lang="nb-NO"/>
        </a:p>
      </dgm:t>
    </dgm:pt>
    <dgm:pt modelId="{42DD7273-28ED-4578-A06F-295418CA6F56}" type="pres">
      <dgm:prSet presAssocID="{A4C753A8-1DAA-408D-97CB-D624FE5D6642}" presName="root2" presStyleCnt="0"/>
      <dgm:spPr/>
      <dgm:t>
        <a:bodyPr/>
        <a:lstStyle/>
        <a:p>
          <a:endParaRPr lang="nb-NO"/>
        </a:p>
      </dgm:t>
    </dgm:pt>
    <dgm:pt modelId="{D19811B7-CF5E-4810-8573-D64CFEE00D6A}" type="pres">
      <dgm:prSet presAssocID="{A4C753A8-1DAA-408D-97CB-D624FE5D6642}" presName="LevelTwoTextNode" presStyleLbl="node3" presStyleIdx="8" presStyleCnt="13" custLinFactY="500000" custLinFactNeighborX="-539" custLinFactNeighborY="576626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1CC293D9-3A10-415C-8707-C92DBB39BE6B}" type="pres">
      <dgm:prSet presAssocID="{A4C753A8-1DAA-408D-97CB-D624FE5D6642}" presName="level3hierChild" presStyleCnt="0"/>
      <dgm:spPr/>
      <dgm:t>
        <a:bodyPr/>
        <a:lstStyle/>
        <a:p>
          <a:endParaRPr lang="nb-NO"/>
        </a:p>
      </dgm:t>
    </dgm:pt>
    <dgm:pt modelId="{00B3D2CD-2D4A-4548-9318-A8E97FE1FAE7}" type="pres">
      <dgm:prSet presAssocID="{161334BA-0248-4DA5-88D2-1022313F9181}" presName="conn2-1" presStyleLbl="parChTrans1D4" presStyleIdx="13" presStyleCnt="29"/>
      <dgm:spPr/>
      <dgm:t>
        <a:bodyPr/>
        <a:lstStyle/>
        <a:p>
          <a:endParaRPr lang="nb-NO"/>
        </a:p>
      </dgm:t>
    </dgm:pt>
    <dgm:pt modelId="{1BB3E41D-241A-429B-99F5-0BB1813016CD}" type="pres">
      <dgm:prSet presAssocID="{161334BA-0248-4DA5-88D2-1022313F9181}" presName="connTx" presStyleLbl="parChTrans1D4" presStyleIdx="13" presStyleCnt="29"/>
      <dgm:spPr/>
      <dgm:t>
        <a:bodyPr/>
        <a:lstStyle/>
        <a:p>
          <a:endParaRPr lang="nb-NO"/>
        </a:p>
      </dgm:t>
    </dgm:pt>
    <dgm:pt modelId="{A621E70B-3F11-4BAF-8B54-04D3B35851C7}" type="pres">
      <dgm:prSet presAssocID="{0CB39CEF-9952-46EC-BEA5-4D3873A2CFE7}" presName="root2" presStyleCnt="0"/>
      <dgm:spPr/>
      <dgm:t>
        <a:bodyPr/>
        <a:lstStyle/>
        <a:p>
          <a:endParaRPr lang="nb-NO"/>
        </a:p>
      </dgm:t>
    </dgm:pt>
    <dgm:pt modelId="{CDB03B26-7626-462E-879F-B81C59F3674C}" type="pres">
      <dgm:prSet presAssocID="{0CB39CEF-9952-46EC-BEA5-4D3873A2CFE7}" presName="LevelTwoTextNode" presStyleLbl="node4" presStyleIdx="13" presStyleCnt="29" custLinFactY="600000" custLinFactNeighborX="1315" custLinFactNeighborY="601626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8593BE7C-1D0F-45C2-B66F-DA2E9E0ADFD8}" type="pres">
      <dgm:prSet presAssocID="{0CB39CEF-9952-46EC-BEA5-4D3873A2CFE7}" presName="level3hierChild" presStyleCnt="0"/>
      <dgm:spPr/>
      <dgm:t>
        <a:bodyPr/>
        <a:lstStyle/>
        <a:p>
          <a:endParaRPr lang="nb-NO"/>
        </a:p>
      </dgm:t>
    </dgm:pt>
    <dgm:pt modelId="{4B820231-0345-4BD7-94B2-18F9768833DD}" type="pres">
      <dgm:prSet presAssocID="{8696C550-37D0-4F46-9C6E-591D95A36189}" presName="conn2-1" presStyleLbl="parChTrans1D4" presStyleIdx="14" presStyleCnt="29"/>
      <dgm:spPr/>
      <dgm:t>
        <a:bodyPr/>
        <a:lstStyle/>
        <a:p>
          <a:endParaRPr lang="nb-NO"/>
        </a:p>
      </dgm:t>
    </dgm:pt>
    <dgm:pt modelId="{EADD6211-A3C4-474D-9FD6-0C9D713916ED}" type="pres">
      <dgm:prSet presAssocID="{8696C550-37D0-4F46-9C6E-591D95A36189}" presName="connTx" presStyleLbl="parChTrans1D4" presStyleIdx="14" presStyleCnt="29"/>
      <dgm:spPr/>
      <dgm:t>
        <a:bodyPr/>
        <a:lstStyle/>
        <a:p>
          <a:endParaRPr lang="nb-NO"/>
        </a:p>
      </dgm:t>
    </dgm:pt>
    <dgm:pt modelId="{02E39BA3-74BF-42ED-99E0-D50D7DF7D1D8}" type="pres">
      <dgm:prSet presAssocID="{FB6AA2B4-367C-4155-9E09-2D212F5EED9D}" presName="root2" presStyleCnt="0"/>
      <dgm:spPr/>
      <dgm:t>
        <a:bodyPr/>
        <a:lstStyle/>
        <a:p>
          <a:endParaRPr lang="nb-NO"/>
        </a:p>
      </dgm:t>
    </dgm:pt>
    <dgm:pt modelId="{8D8D2890-51EB-4278-9366-1AAA8A5C2AE9}" type="pres">
      <dgm:prSet presAssocID="{FB6AA2B4-367C-4155-9E09-2D212F5EED9D}" presName="LevelTwoTextNode" presStyleLbl="node4" presStyleIdx="14" presStyleCnt="29" custLinFactY="726466" custLinFactNeighborX="3168" custLinFactNeighborY="800000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302061C6-77F4-4CA5-9102-0A1B45EC0DFD}" type="pres">
      <dgm:prSet presAssocID="{FB6AA2B4-367C-4155-9E09-2D212F5EED9D}" presName="level3hierChild" presStyleCnt="0"/>
      <dgm:spPr/>
      <dgm:t>
        <a:bodyPr/>
        <a:lstStyle/>
        <a:p>
          <a:endParaRPr lang="nb-NO"/>
        </a:p>
      </dgm:t>
    </dgm:pt>
    <dgm:pt modelId="{3D11D269-CC81-42F4-ADB2-960EF71A1C85}" type="pres">
      <dgm:prSet presAssocID="{122DDBA8-B34D-45A4-9549-B65162B1D3B7}" presName="conn2-1" presStyleLbl="parChTrans1D4" presStyleIdx="15" presStyleCnt="29"/>
      <dgm:spPr/>
      <dgm:t>
        <a:bodyPr/>
        <a:lstStyle/>
        <a:p>
          <a:endParaRPr lang="nb-NO"/>
        </a:p>
      </dgm:t>
    </dgm:pt>
    <dgm:pt modelId="{39384687-BAF9-4ECE-8E19-5052DFE9CE0B}" type="pres">
      <dgm:prSet presAssocID="{122DDBA8-B34D-45A4-9549-B65162B1D3B7}" presName="connTx" presStyleLbl="parChTrans1D4" presStyleIdx="15" presStyleCnt="29"/>
      <dgm:spPr/>
      <dgm:t>
        <a:bodyPr/>
        <a:lstStyle/>
        <a:p>
          <a:endParaRPr lang="nb-NO"/>
        </a:p>
      </dgm:t>
    </dgm:pt>
    <dgm:pt modelId="{4DD2E055-92FF-4523-9DC3-3CF6558D61E0}" type="pres">
      <dgm:prSet presAssocID="{C0210E98-06CD-490F-B94C-905A15AD0CA1}" presName="root2" presStyleCnt="0"/>
      <dgm:spPr/>
      <dgm:t>
        <a:bodyPr/>
        <a:lstStyle/>
        <a:p>
          <a:endParaRPr lang="nb-NO"/>
        </a:p>
      </dgm:t>
    </dgm:pt>
    <dgm:pt modelId="{5C3ABEC1-3366-4B56-B24F-19EFCFBFA90C}" type="pres">
      <dgm:prSet presAssocID="{C0210E98-06CD-490F-B94C-905A15AD0CA1}" presName="LevelTwoTextNode" presStyleLbl="node4" presStyleIdx="15" presStyleCnt="29" custLinFactY="600000" custLinFactNeighborX="3168" custLinFactNeighborY="661578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13CC628D-46E7-43B2-A7BC-5C810DCA61FF}" type="pres">
      <dgm:prSet presAssocID="{C0210E98-06CD-490F-B94C-905A15AD0CA1}" presName="level3hierChild" presStyleCnt="0"/>
      <dgm:spPr/>
      <dgm:t>
        <a:bodyPr/>
        <a:lstStyle/>
        <a:p>
          <a:endParaRPr lang="nb-NO"/>
        </a:p>
      </dgm:t>
    </dgm:pt>
    <dgm:pt modelId="{73E03BD9-CD66-4177-A7AE-511C4E83495C}" type="pres">
      <dgm:prSet presAssocID="{E0ADEA9A-A97A-45AE-8549-52030EAF11D8}" presName="conn2-1" presStyleLbl="parChTrans1D4" presStyleIdx="16" presStyleCnt="29"/>
      <dgm:spPr/>
      <dgm:t>
        <a:bodyPr/>
        <a:lstStyle/>
        <a:p>
          <a:endParaRPr lang="nb-NO"/>
        </a:p>
      </dgm:t>
    </dgm:pt>
    <dgm:pt modelId="{8CC3B8FE-252F-445B-B743-9978BA739FA1}" type="pres">
      <dgm:prSet presAssocID="{E0ADEA9A-A97A-45AE-8549-52030EAF11D8}" presName="connTx" presStyleLbl="parChTrans1D4" presStyleIdx="16" presStyleCnt="29"/>
      <dgm:spPr/>
      <dgm:t>
        <a:bodyPr/>
        <a:lstStyle/>
        <a:p>
          <a:endParaRPr lang="nb-NO"/>
        </a:p>
      </dgm:t>
    </dgm:pt>
    <dgm:pt modelId="{D8B39B94-28E5-44D9-9C61-D042960DAB06}" type="pres">
      <dgm:prSet presAssocID="{0F12F65E-8EFD-4BDF-9573-F6954A361424}" presName="root2" presStyleCnt="0"/>
      <dgm:spPr/>
      <dgm:t>
        <a:bodyPr/>
        <a:lstStyle/>
        <a:p>
          <a:endParaRPr lang="nb-NO"/>
        </a:p>
      </dgm:t>
    </dgm:pt>
    <dgm:pt modelId="{1541B018-56A5-4287-8B59-2630C0364EF4}" type="pres">
      <dgm:prSet presAssocID="{0F12F65E-8EFD-4BDF-9573-F6954A361424}" presName="LevelTwoTextNode" presStyleLbl="node4" presStyleIdx="16" presStyleCnt="29" custLinFactY="476706" custLinFactNeighborX="3168" custLinFactNeighborY="500000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3DE11265-349F-4D51-93D5-6D1D6432CCFC}" type="pres">
      <dgm:prSet presAssocID="{0F12F65E-8EFD-4BDF-9573-F6954A361424}" presName="level3hierChild" presStyleCnt="0"/>
      <dgm:spPr/>
      <dgm:t>
        <a:bodyPr/>
        <a:lstStyle/>
        <a:p>
          <a:endParaRPr lang="nb-NO"/>
        </a:p>
      </dgm:t>
    </dgm:pt>
    <dgm:pt modelId="{DE2A3283-8331-49ED-8979-47F837201326}" type="pres">
      <dgm:prSet presAssocID="{54ADA787-2550-43E2-817A-7DF2171C5761}" presName="conn2-1" presStyleLbl="parChTrans1D4" presStyleIdx="17" presStyleCnt="29"/>
      <dgm:spPr/>
      <dgm:t>
        <a:bodyPr/>
        <a:lstStyle/>
        <a:p>
          <a:endParaRPr lang="nb-NO"/>
        </a:p>
      </dgm:t>
    </dgm:pt>
    <dgm:pt modelId="{53D5D530-F453-466F-BE0A-FBB79CB11C04}" type="pres">
      <dgm:prSet presAssocID="{54ADA787-2550-43E2-817A-7DF2171C5761}" presName="connTx" presStyleLbl="parChTrans1D4" presStyleIdx="17" presStyleCnt="29"/>
      <dgm:spPr/>
      <dgm:t>
        <a:bodyPr/>
        <a:lstStyle/>
        <a:p>
          <a:endParaRPr lang="nb-NO"/>
        </a:p>
      </dgm:t>
    </dgm:pt>
    <dgm:pt modelId="{E868AE7B-E67F-438E-9C9E-989BEE88527F}" type="pres">
      <dgm:prSet presAssocID="{4CD683F3-875B-47CC-88F9-4B3D52FF10F7}" presName="root2" presStyleCnt="0"/>
      <dgm:spPr/>
      <dgm:t>
        <a:bodyPr/>
        <a:lstStyle/>
        <a:p>
          <a:endParaRPr lang="nb-NO"/>
        </a:p>
      </dgm:t>
    </dgm:pt>
    <dgm:pt modelId="{7F97EE4C-A424-4D2A-8AF9-EE124930188F}" type="pres">
      <dgm:prSet presAssocID="{4CD683F3-875B-47CC-88F9-4B3D52FF10F7}" presName="LevelTwoTextNode" presStyleLbl="node4" presStyleIdx="17" presStyleCnt="29" custLinFactY="600000" custLinFactNeighborX="1315" custLinFactNeighborY="636498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8BFC1EAC-18B4-4A43-BBD1-69CD5EB362A3}" type="pres">
      <dgm:prSet presAssocID="{4CD683F3-875B-47CC-88F9-4B3D52FF10F7}" presName="level3hierChild" presStyleCnt="0"/>
      <dgm:spPr/>
      <dgm:t>
        <a:bodyPr/>
        <a:lstStyle/>
        <a:p>
          <a:endParaRPr lang="nb-NO"/>
        </a:p>
      </dgm:t>
    </dgm:pt>
    <dgm:pt modelId="{78FAB6A9-7E2C-497D-8417-1777318AFB8D}" type="pres">
      <dgm:prSet presAssocID="{F2FC292F-89CF-4923-95EF-51AD81A3BAB1}" presName="conn2-1" presStyleLbl="parChTrans1D4" presStyleIdx="18" presStyleCnt="29"/>
      <dgm:spPr/>
      <dgm:t>
        <a:bodyPr/>
        <a:lstStyle/>
        <a:p>
          <a:endParaRPr lang="nb-NO"/>
        </a:p>
      </dgm:t>
    </dgm:pt>
    <dgm:pt modelId="{5749A774-D22E-4CFC-B12E-B3569E3588AF}" type="pres">
      <dgm:prSet presAssocID="{F2FC292F-89CF-4923-95EF-51AD81A3BAB1}" presName="connTx" presStyleLbl="parChTrans1D4" presStyleIdx="18" presStyleCnt="29"/>
      <dgm:spPr/>
      <dgm:t>
        <a:bodyPr/>
        <a:lstStyle/>
        <a:p>
          <a:endParaRPr lang="nb-NO"/>
        </a:p>
      </dgm:t>
    </dgm:pt>
    <dgm:pt modelId="{30CAB5A4-8469-4119-B0FF-EBCF3D362C51}" type="pres">
      <dgm:prSet presAssocID="{8FEC66B3-5362-46A9-A5C8-3C19D1BD61EF}" presName="root2" presStyleCnt="0"/>
      <dgm:spPr/>
      <dgm:t>
        <a:bodyPr/>
        <a:lstStyle/>
        <a:p>
          <a:endParaRPr lang="nb-NO"/>
        </a:p>
      </dgm:t>
    </dgm:pt>
    <dgm:pt modelId="{6FBA33F0-DB48-4DD0-861E-326FB172EA3D}" type="pres">
      <dgm:prSet presAssocID="{8FEC66B3-5362-46A9-A5C8-3C19D1BD61EF}" presName="LevelTwoTextNode" presStyleLbl="node4" presStyleIdx="18" presStyleCnt="29" custLinFactY="391754" custLinFactNeighborX="1315" custLinFactNeighborY="400000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CA1BEC76-80BC-44D5-BB9C-880E1934CFF9}" type="pres">
      <dgm:prSet presAssocID="{8FEC66B3-5362-46A9-A5C8-3C19D1BD61EF}" presName="level3hierChild" presStyleCnt="0"/>
      <dgm:spPr/>
      <dgm:t>
        <a:bodyPr/>
        <a:lstStyle/>
        <a:p>
          <a:endParaRPr lang="nb-NO"/>
        </a:p>
      </dgm:t>
    </dgm:pt>
    <dgm:pt modelId="{51B51E98-54C0-456F-BAB6-36E26C259C4B}" type="pres">
      <dgm:prSet presAssocID="{78CD513B-B19F-4FA5-A8B7-6DF2A1180BA3}" presName="conn2-1" presStyleLbl="parChTrans1D3" presStyleIdx="9" presStyleCnt="13"/>
      <dgm:spPr/>
      <dgm:t>
        <a:bodyPr/>
        <a:lstStyle/>
        <a:p>
          <a:endParaRPr lang="nb-NO"/>
        </a:p>
      </dgm:t>
    </dgm:pt>
    <dgm:pt modelId="{E1DE1404-E1EA-4C46-8D94-A134A32BF097}" type="pres">
      <dgm:prSet presAssocID="{78CD513B-B19F-4FA5-A8B7-6DF2A1180BA3}" presName="connTx" presStyleLbl="parChTrans1D3" presStyleIdx="9" presStyleCnt="13"/>
      <dgm:spPr/>
      <dgm:t>
        <a:bodyPr/>
        <a:lstStyle/>
        <a:p>
          <a:endParaRPr lang="nb-NO"/>
        </a:p>
      </dgm:t>
    </dgm:pt>
    <dgm:pt modelId="{AA6B5CA5-EE2E-4FA8-926D-2A81A12A5527}" type="pres">
      <dgm:prSet presAssocID="{2D1DA5E9-E6F6-4F94-8517-6689A6B18E73}" presName="root2" presStyleCnt="0"/>
      <dgm:spPr/>
    </dgm:pt>
    <dgm:pt modelId="{491221F6-0796-48B4-B206-B1C85F926BF5}" type="pres">
      <dgm:prSet presAssocID="{2D1DA5E9-E6F6-4F94-8517-6689A6B18E73}" presName="LevelTwoTextNode" presStyleLbl="node3" presStyleIdx="9" presStyleCnt="13" custLinFactY="300000" custLinFactNeighborX="-539" custLinFactNeighborY="351866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4C55F224-F729-4DED-BEF5-D88F83608299}" type="pres">
      <dgm:prSet presAssocID="{2D1DA5E9-E6F6-4F94-8517-6689A6B18E73}" presName="level3hierChild" presStyleCnt="0"/>
      <dgm:spPr/>
    </dgm:pt>
    <dgm:pt modelId="{73489C5B-EE5C-48CB-8FAE-B72FA4CB8888}" type="pres">
      <dgm:prSet presAssocID="{0BA3E57B-9E45-4492-A063-B7ADFE8E7B40}" presName="conn2-1" presStyleLbl="parChTrans1D2" presStyleIdx="4" presStyleCnt="6"/>
      <dgm:spPr/>
      <dgm:t>
        <a:bodyPr/>
        <a:lstStyle/>
        <a:p>
          <a:endParaRPr lang="nb-NO"/>
        </a:p>
      </dgm:t>
    </dgm:pt>
    <dgm:pt modelId="{C0D6133C-49B0-4F8C-BCE2-4508A0B44B54}" type="pres">
      <dgm:prSet presAssocID="{0BA3E57B-9E45-4492-A063-B7ADFE8E7B40}" presName="connTx" presStyleLbl="parChTrans1D2" presStyleIdx="4" presStyleCnt="6"/>
      <dgm:spPr/>
      <dgm:t>
        <a:bodyPr/>
        <a:lstStyle/>
        <a:p>
          <a:endParaRPr lang="nb-NO"/>
        </a:p>
      </dgm:t>
    </dgm:pt>
    <dgm:pt modelId="{62B72412-3C5A-4E42-AEB2-078741708741}" type="pres">
      <dgm:prSet presAssocID="{8BD91F34-F5FE-4702-A9B1-048A6CD77232}" presName="root2" presStyleCnt="0"/>
      <dgm:spPr/>
      <dgm:t>
        <a:bodyPr/>
        <a:lstStyle/>
        <a:p>
          <a:endParaRPr lang="nb-NO"/>
        </a:p>
      </dgm:t>
    </dgm:pt>
    <dgm:pt modelId="{B8A4BC87-AC87-4880-8E7E-62B8F7C14884}" type="pres">
      <dgm:prSet presAssocID="{8BD91F34-F5FE-4702-A9B1-048A6CD77232}" presName="LevelTwoTextNode" presStyleLbl="asst1" presStyleIdx="4" presStyleCnt="6" custLinFactX="19461" custLinFactY="-411814" custLinFactNeighborX="100000" custLinFactNeighborY="-500000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CB7D1BDF-757B-48E9-B86A-C3F0088C8E1B}" type="pres">
      <dgm:prSet presAssocID="{8BD91F34-F5FE-4702-A9B1-048A6CD77232}" presName="level3hierChild" presStyleCnt="0"/>
      <dgm:spPr/>
      <dgm:t>
        <a:bodyPr/>
        <a:lstStyle/>
        <a:p>
          <a:endParaRPr lang="nb-NO"/>
        </a:p>
      </dgm:t>
    </dgm:pt>
    <dgm:pt modelId="{42347AD4-927F-426A-847A-6FEE4429DEAE}" type="pres">
      <dgm:prSet presAssocID="{8345E272-BE1D-4AFA-B332-CA3635ED12F6}" presName="conn2-1" presStyleLbl="parChTrans1D3" presStyleIdx="10" presStyleCnt="13"/>
      <dgm:spPr/>
      <dgm:t>
        <a:bodyPr/>
        <a:lstStyle/>
        <a:p>
          <a:endParaRPr lang="nb-NO"/>
        </a:p>
      </dgm:t>
    </dgm:pt>
    <dgm:pt modelId="{BE773EFC-251D-4483-9CA0-0F8792ED1F8F}" type="pres">
      <dgm:prSet presAssocID="{8345E272-BE1D-4AFA-B332-CA3635ED12F6}" presName="connTx" presStyleLbl="parChTrans1D3" presStyleIdx="10" presStyleCnt="13"/>
      <dgm:spPr/>
      <dgm:t>
        <a:bodyPr/>
        <a:lstStyle/>
        <a:p>
          <a:endParaRPr lang="nb-NO"/>
        </a:p>
      </dgm:t>
    </dgm:pt>
    <dgm:pt modelId="{056A6DBB-D254-4E27-B96A-9FFACC60A056}" type="pres">
      <dgm:prSet presAssocID="{461C41F8-21EA-4CBA-BBA0-955B43A2BE3C}" presName="root2" presStyleCnt="0"/>
      <dgm:spPr/>
      <dgm:t>
        <a:bodyPr/>
        <a:lstStyle/>
        <a:p>
          <a:endParaRPr lang="nb-NO"/>
        </a:p>
      </dgm:t>
    </dgm:pt>
    <dgm:pt modelId="{47EBAE39-12BE-4244-89DE-63D4278BF5CA}" type="pres">
      <dgm:prSet presAssocID="{461C41F8-21EA-4CBA-BBA0-955B43A2BE3C}" presName="LevelTwoTextNode" presStyleLbl="node3" presStyleIdx="10" presStyleCnt="13" custLinFactX="19429" custLinFactY="-226921" custLinFactNeighborX="100000" custLinFactNeighborY="-300000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D5E377D3-16F5-4BB0-84B1-CB030DFD32D2}" type="pres">
      <dgm:prSet presAssocID="{461C41F8-21EA-4CBA-BBA0-955B43A2BE3C}" presName="level3hierChild" presStyleCnt="0"/>
      <dgm:spPr/>
      <dgm:t>
        <a:bodyPr/>
        <a:lstStyle/>
        <a:p>
          <a:endParaRPr lang="nb-NO"/>
        </a:p>
      </dgm:t>
    </dgm:pt>
    <dgm:pt modelId="{A65F40E1-908D-4EDC-8EB6-277EB4099C7E}" type="pres">
      <dgm:prSet presAssocID="{6AC96E0D-04BE-4BCE-9DD6-BADEAB0B5744}" presName="conn2-1" presStyleLbl="parChTrans1D4" presStyleIdx="19" presStyleCnt="29"/>
      <dgm:spPr/>
      <dgm:t>
        <a:bodyPr/>
        <a:lstStyle/>
        <a:p>
          <a:endParaRPr lang="nb-NO"/>
        </a:p>
      </dgm:t>
    </dgm:pt>
    <dgm:pt modelId="{23867AC0-0F35-4DA5-B01F-82F8FA73FAF8}" type="pres">
      <dgm:prSet presAssocID="{6AC96E0D-04BE-4BCE-9DD6-BADEAB0B5744}" presName="connTx" presStyleLbl="parChTrans1D4" presStyleIdx="19" presStyleCnt="29"/>
      <dgm:spPr/>
      <dgm:t>
        <a:bodyPr/>
        <a:lstStyle/>
        <a:p>
          <a:endParaRPr lang="nb-NO"/>
        </a:p>
      </dgm:t>
    </dgm:pt>
    <dgm:pt modelId="{1310E6CF-24B0-4184-A624-4997A3994616}" type="pres">
      <dgm:prSet presAssocID="{2CFCD395-DF67-45D5-8796-DCD79C4B2B74}" presName="root2" presStyleCnt="0"/>
      <dgm:spPr/>
      <dgm:t>
        <a:bodyPr/>
        <a:lstStyle/>
        <a:p>
          <a:endParaRPr lang="nb-NO"/>
        </a:p>
      </dgm:t>
    </dgm:pt>
    <dgm:pt modelId="{037C1F39-202D-46CD-AE2A-2CC2085C90B7}" type="pres">
      <dgm:prSet presAssocID="{2CFCD395-DF67-45D5-8796-DCD79C4B2B74}" presName="LevelTwoTextNode" presStyleLbl="node4" presStyleIdx="19" presStyleCnt="29" custLinFactX="21282" custLinFactY="-300000" custLinFactNeighborX="100000" custLinFactNeighborY="-340849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A40468E8-4197-489E-BBFC-98DA90831206}" type="pres">
      <dgm:prSet presAssocID="{2CFCD395-DF67-45D5-8796-DCD79C4B2B74}" presName="level3hierChild" presStyleCnt="0"/>
      <dgm:spPr/>
      <dgm:t>
        <a:bodyPr/>
        <a:lstStyle/>
        <a:p>
          <a:endParaRPr lang="nb-NO"/>
        </a:p>
      </dgm:t>
    </dgm:pt>
    <dgm:pt modelId="{8D56A72C-6020-40B8-B17A-84E8273D20F6}" type="pres">
      <dgm:prSet presAssocID="{2DF2B7B3-7F82-499C-81DF-F2314D58D969}" presName="conn2-1" presStyleLbl="parChTrans1D4" presStyleIdx="20" presStyleCnt="29"/>
      <dgm:spPr/>
      <dgm:t>
        <a:bodyPr/>
        <a:lstStyle/>
        <a:p>
          <a:endParaRPr lang="nb-NO"/>
        </a:p>
      </dgm:t>
    </dgm:pt>
    <dgm:pt modelId="{2B2A133C-3241-4367-9561-5053FE77DA71}" type="pres">
      <dgm:prSet presAssocID="{2DF2B7B3-7F82-499C-81DF-F2314D58D969}" presName="connTx" presStyleLbl="parChTrans1D4" presStyleIdx="20" presStyleCnt="29"/>
      <dgm:spPr/>
      <dgm:t>
        <a:bodyPr/>
        <a:lstStyle/>
        <a:p>
          <a:endParaRPr lang="nb-NO"/>
        </a:p>
      </dgm:t>
    </dgm:pt>
    <dgm:pt modelId="{536F3206-64DF-4815-91A4-EC01220F3FF8}" type="pres">
      <dgm:prSet presAssocID="{97E04DFC-B4EA-41A2-A498-306AC53D6BB8}" presName="root2" presStyleCnt="0"/>
      <dgm:spPr/>
      <dgm:t>
        <a:bodyPr/>
        <a:lstStyle/>
        <a:p>
          <a:endParaRPr lang="nb-NO"/>
        </a:p>
      </dgm:t>
    </dgm:pt>
    <dgm:pt modelId="{20B15B89-480B-4029-9EEF-AF44E2C2073B}" type="pres">
      <dgm:prSet presAssocID="{97E04DFC-B4EA-41A2-A498-306AC53D6BB8}" presName="LevelTwoTextNode" presStyleLbl="node4" presStyleIdx="20" presStyleCnt="29" custLinFactX="21282" custLinFactY="-300000" custLinFactNeighborX="100000" custLinFactNeighborY="-345946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A976334D-6895-4F6C-BD29-84392E68F42E}" type="pres">
      <dgm:prSet presAssocID="{97E04DFC-B4EA-41A2-A498-306AC53D6BB8}" presName="level3hierChild" presStyleCnt="0"/>
      <dgm:spPr/>
      <dgm:t>
        <a:bodyPr/>
        <a:lstStyle/>
        <a:p>
          <a:endParaRPr lang="nb-NO"/>
        </a:p>
      </dgm:t>
    </dgm:pt>
    <dgm:pt modelId="{A557662E-A323-4CDC-9DEF-9C04A510DAD0}" type="pres">
      <dgm:prSet presAssocID="{196EC272-9569-4279-A4B1-6B5007076883}" presName="conn2-1" presStyleLbl="parChTrans1D4" presStyleIdx="21" presStyleCnt="29"/>
      <dgm:spPr/>
      <dgm:t>
        <a:bodyPr/>
        <a:lstStyle/>
        <a:p>
          <a:endParaRPr lang="nb-NO"/>
        </a:p>
      </dgm:t>
    </dgm:pt>
    <dgm:pt modelId="{CC7F79E9-1F5A-4931-AE0F-E59DF455127E}" type="pres">
      <dgm:prSet presAssocID="{196EC272-9569-4279-A4B1-6B5007076883}" presName="connTx" presStyleLbl="parChTrans1D4" presStyleIdx="21" presStyleCnt="29"/>
      <dgm:spPr/>
      <dgm:t>
        <a:bodyPr/>
        <a:lstStyle/>
        <a:p>
          <a:endParaRPr lang="nb-NO"/>
        </a:p>
      </dgm:t>
    </dgm:pt>
    <dgm:pt modelId="{E28E2C11-9618-4C7A-A8F4-14EEEC504119}" type="pres">
      <dgm:prSet presAssocID="{6A44A480-430C-45F8-B7DE-F180176B6CDE}" presName="root2" presStyleCnt="0"/>
      <dgm:spPr/>
      <dgm:t>
        <a:bodyPr/>
        <a:lstStyle/>
        <a:p>
          <a:endParaRPr lang="nb-NO"/>
        </a:p>
      </dgm:t>
    </dgm:pt>
    <dgm:pt modelId="{D0A8E034-1B40-4858-82B6-6DF839759E99}" type="pres">
      <dgm:prSet presAssocID="{6A44A480-430C-45F8-B7DE-F180176B6CDE}" presName="LevelTwoTextNode" presStyleLbl="node4" presStyleIdx="21" presStyleCnt="29" custLinFactX="21282" custLinFactY="-300000" custLinFactNeighborX="100000" custLinFactNeighborY="-350962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2D4A0E3E-92FB-48E2-837D-F11534212421}" type="pres">
      <dgm:prSet presAssocID="{6A44A480-430C-45F8-B7DE-F180176B6CDE}" presName="level3hierChild" presStyleCnt="0"/>
      <dgm:spPr/>
      <dgm:t>
        <a:bodyPr/>
        <a:lstStyle/>
        <a:p>
          <a:endParaRPr lang="nb-NO"/>
        </a:p>
      </dgm:t>
    </dgm:pt>
    <dgm:pt modelId="{C559F165-53F5-4D2E-9BAF-E38F8E3AA485}" type="pres">
      <dgm:prSet presAssocID="{6561D000-5776-4F4F-9BB3-0BD7F5824EBD}" presName="conn2-1" presStyleLbl="parChTrans1D4" presStyleIdx="22" presStyleCnt="29"/>
      <dgm:spPr/>
      <dgm:t>
        <a:bodyPr/>
        <a:lstStyle/>
        <a:p>
          <a:endParaRPr lang="nb-NO"/>
        </a:p>
      </dgm:t>
    </dgm:pt>
    <dgm:pt modelId="{5002EA20-DEC7-4A48-B8F5-1716D6E4659B}" type="pres">
      <dgm:prSet presAssocID="{6561D000-5776-4F4F-9BB3-0BD7F5824EBD}" presName="connTx" presStyleLbl="parChTrans1D4" presStyleIdx="22" presStyleCnt="29"/>
      <dgm:spPr/>
      <dgm:t>
        <a:bodyPr/>
        <a:lstStyle/>
        <a:p>
          <a:endParaRPr lang="nb-NO"/>
        </a:p>
      </dgm:t>
    </dgm:pt>
    <dgm:pt modelId="{C13B05C5-852D-4E19-BA40-EC00488D0836}" type="pres">
      <dgm:prSet presAssocID="{297B9717-FB62-4026-8532-F8F8CDB5155B}" presName="root2" presStyleCnt="0"/>
      <dgm:spPr/>
      <dgm:t>
        <a:bodyPr/>
        <a:lstStyle/>
        <a:p>
          <a:endParaRPr lang="nb-NO"/>
        </a:p>
      </dgm:t>
    </dgm:pt>
    <dgm:pt modelId="{6404D31C-A5A2-4A1B-8536-978D318F0772}" type="pres">
      <dgm:prSet presAssocID="{297B9717-FB62-4026-8532-F8F8CDB5155B}" presName="LevelTwoTextNode" presStyleLbl="node4" presStyleIdx="22" presStyleCnt="29" custLinFactX="21282" custLinFactY="-300000" custLinFactNeighborX="100000" custLinFactNeighborY="-356058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1DD42F90-57D0-413A-8A78-E5D1DFED259C}" type="pres">
      <dgm:prSet presAssocID="{297B9717-FB62-4026-8532-F8F8CDB5155B}" presName="level3hierChild" presStyleCnt="0"/>
      <dgm:spPr/>
      <dgm:t>
        <a:bodyPr/>
        <a:lstStyle/>
        <a:p>
          <a:endParaRPr lang="nb-NO"/>
        </a:p>
      </dgm:t>
    </dgm:pt>
    <dgm:pt modelId="{B8D6AB59-627C-4CC1-9F5F-9C15461BD4B8}" type="pres">
      <dgm:prSet presAssocID="{EB736D0F-EC2A-4DD0-B6C0-62DA0EDA1FCD}" presName="conn2-1" presStyleLbl="parChTrans1D3" presStyleIdx="11" presStyleCnt="13"/>
      <dgm:spPr/>
      <dgm:t>
        <a:bodyPr/>
        <a:lstStyle/>
        <a:p>
          <a:endParaRPr lang="nb-NO"/>
        </a:p>
      </dgm:t>
    </dgm:pt>
    <dgm:pt modelId="{330DE92B-94A4-417E-8F47-14EE1263C27E}" type="pres">
      <dgm:prSet presAssocID="{EB736D0F-EC2A-4DD0-B6C0-62DA0EDA1FCD}" presName="connTx" presStyleLbl="parChTrans1D3" presStyleIdx="11" presStyleCnt="13"/>
      <dgm:spPr/>
      <dgm:t>
        <a:bodyPr/>
        <a:lstStyle/>
        <a:p>
          <a:endParaRPr lang="nb-NO"/>
        </a:p>
      </dgm:t>
    </dgm:pt>
    <dgm:pt modelId="{15EA47FD-E8EF-422E-BC50-DD93F0A4AAE6}" type="pres">
      <dgm:prSet presAssocID="{9F263717-4902-4B3C-891F-D0C20C57F491}" presName="root2" presStyleCnt="0"/>
      <dgm:spPr/>
      <dgm:t>
        <a:bodyPr/>
        <a:lstStyle/>
        <a:p>
          <a:endParaRPr lang="nb-NO"/>
        </a:p>
      </dgm:t>
    </dgm:pt>
    <dgm:pt modelId="{54F8C691-AF38-48EF-AC18-ABEA52434913}" type="pres">
      <dgm:prSet presAssocID="{9F263717-4902-4B3C-891F-D0C20C57F491}" presName="LevelTwoTextNode" presStyleLbl="node3" presStyleIdx="11" presStyleCnt="13" custLinFactX="21315" custLinFactY="-300000" custLinFactNeighborX="100000" custLinFactNeighborY="-340249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EBFD0162-A5DB-4535-A963-F296CE1D37D8}" type="pres">
      <dgm:prSet presAssocID="{9F263717-4902-4B3C-891F-D0C20C57F491}" presName="level3hierChild" presStyleCnt="0"/>
      <dgm:spPr/>
      <dgm:t>
        <a:bodyPr/>
        <a:lstStyle/>
        <a:p>
          <a:endParaRPr lang="nb-NO"/>
        </a:p>
      </dgm:t>
    </dgm:pt>
    <dgm:pt modelId="{0EDA0381-E220-4B23-85BF-2331BFC5BFDF}" type="pres">
      <dgm:prSet presAssocID="{B8466AEE-FD79-49CE-BA88-A10BEC1F1CDF}" presName="conn2-1" presStyleLbl="parChTrans1D4" presStyleIdx="23" presStyleCnt="29"/>
      <dgm:spPr/>
      <dgm:t>
        <a:bodyPr/>
        <a:lstStyle/>
        <a:p>
          <a:endParaRPr lang="nb-NO"/>
        </a:p>
      </dgm:t>
    </dgm:pt>
    <dgm:pt modelId="{C5524C7F-5510-4CBA-B9E1-7D2E6B07D38F}" type="pres">
      <dgm:prSet presAssocID="{B8466AEE-FD79-49CE-BA88-A10BEC1F1CDF}" presName="connTx" presStyleLbl="parChTrans1D4" presStyleIdx="23" presStyleCnt="29"/>
      <dgm:spPr/>
      <dgm:t>
        <a:bodyPr/>
        <a:lstStyle/>
        <a:p>
          <a:endParaRPr lang="nb-NO"/>
        </a:p>
      </dgm:t>
    </dgm:pt>
    <dgm:pt modelId="{2E1F6362-4287-4E3B-A1B1-A006BD5A79F0}" type="pres">
      <dgm:prSet presAssocID="{0FCD1C9D-5223-4F67-9EDF-197ED82363BB}" presName="root2" presStyleCnt="0"/>
      <dgm:spPr/>
      <dgm:t>
        <a:bodyPr/>
        <a:lstStyle/>
        <a:p>
          <a:endParaRPr lang="nb-NO"/>
        </a:p>
      </dgm:t>
    </dgm:pt>
    <dgm:pt modelId="{73B4E72E-A9D8-42C9-9888-ABBD81B00A60}" type="pres">
      <dgm:prSet presAssocID="{0FCD1C9D-5223-4F67-9EDF-197ED82363BB}" presName="LevelTwoTextNode" presStyleLbl="node4" presStyleIdx="23" presStyleCnt="29" custLinFactX="21282" custLinFactY="-300000" custLinFactNeighborX="100000" custLinFactNeighborY="-341250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72009EAC-3228-4691-BB30-740BC44EC064}" type="pres">
      <dgm:prSet presAssocID="{0FCD1C9D-5223-4F67-9EDF-197ED82363BB}" presName="level3hierChild" presStyleCnt="0"/>
      <dgm:spPr/>
      <dgm:t>
        <a:bodyPr/>
        <a:lstStyle/>
        <a:p>
          <a:endParaRPr lang="nb-NO"/>
        </a:p>
      </dgm:t>
    </dgm:pt>
    <dgm:pt modelId="{CC48E309-3CFE-447E-A7CC-6E2A95958356}" type="pres">
      <dgm:prSet presAssocID="{91F04271-B660-46B2-9B74-92DD45FA1695}" presName="conn2-1" presStyleLbl="parChTrans1D4" presStyleIdx="24" presStyleCnt="29"/>
      <dgm:spPr/>
      <dgm:t>
        <a:bodyPr/>
        <a:lstStyle/>
        <a:p>
          <a:endParaRPr lang="nb-NO"/>
        </a:p>
      </dgm:t>
    </dgm:pt>
    <dgm:pt modelId="{A96B19C6-E329-4B77-A9CE-2ABB4BF0812F}" type="pres">
      <dgm:prSet presAssocID="{91F04271-B660-46B2-9B74-92DD45FA1695}" presName="connTx" presStyleLbl="parChTrans1D4" presStyleIdx="24" presStyleCnt="29"/>
      <dgm:spPr/>
      <dgm:t>
        <a:bodyPr/>
        <a:lstStyle/>
        <a:p>
          <a:endParaRPr lang="nb-NO"/>
        </a:p>
      </dgm:t>
    </dgm:pt>
    <dgm:pt modelId="{406125F1-75CB-4485-BE9A-93DB1FD17C05}" type="pres">
      <dgm:prSet presAssocID="{D3375AB9-04AD-45FC-9763-D3EF7635A66D}" presName="root2" presStyleCnt="0"/>
      <dgm:spPr/>
      <dgm:t>
        <a:bodyPr/>
        <a:lstStyle/>
        <a:p>
          <a:endParaRPr lang="nb-NO"/>
        </a:p>
      </dgm:t>
    </dgm:pt>
    <dgm:pt modelId="{303C05EC-1B15-4EBB-920C-D6CCA8CD5615}" type="pres">
      <dgm:prSet presAssocID="{D3375AB9-04AD-45FC-9763-D3EF7635A66D}" presName="LevelTwoTextNode" presStyleLbl="node4" presStyleIdx="24" presStyleCnt="29" custLinFactX="21282" custLinFactY="-300000" custLinFactNeighborX="100000" custLinFactNeighborY="-341250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793BBE22-DCBE-4F67-9340-2CB72BEE47EF}" type="pres">
      <dgm:prSet presAssocID="{D3375AB9-04AD-45FC-9763-D3EF7635A66D}" presName="level3hierChild" presStyleCnt="0"/>
      <dgm:spPr/>
      <dgm:t>
        <a:bodyPr/>
        <a:lstStyle/>
        <a:p>
          <a:endParaRPr lang="nb-NO"/>
        </a:p>
      </dgm:t>
    </dgm:pt>
    <dgm:pt modelId="{2828868C-4CC3-4861-AFA7-EDE6BEB2E51D}" type="pres">
      <dgm:prSet presAssocID="{46524730-7B8C-4F90-8D9A-D8D80982C581}" presName="conn2-1" presStyleLbl="parChTrans1D4" presStyleIdx="25" presStyleCnt="29"/>
      <dgm:spPr/>
      <dgm:t>
        <a:bodyPr/>
        <a:lstStyle/>
        <a:p>
          <a:endParaRPr lang="nb-NO"/>
        </a:p>
      </dgm:t>
    </dgm:pt>
    <dgm:pt modelId="{EC9FE86A-8F48-41FB-AB10-F39EA3170587}" type="pres">
      <dgm:prSet presAssocID="{46524730-7B8C-4F90-8D9A-D8D80982C581}" presName="connTx" presStyleLbl="parChTrans1D4" presStyleIdx="25" presStyleCnt="29"/>
      <dgm:spPr/>
      <dgm:t>
        <a:bodyPr/>
        <a:lstStyle/>
        <a:p>
          <a:endParaRPr lang="nb-NO"/>
        </a:p>
      </dgm:t>
    </dgm:pt>
    <dgm:pt modelId="{5A2F74A1-3AB9-486A-BEDB-C5AE0335ED22}" type="pres">
      <dgm:prSet presAssocID="{ED5F4F21-CE98-410F-9136-3474F6B8DD53}" presName="root2" presStyleCnt="0"/>
      <dgm:spPr/>
      <dgm:t>
        <a:bodyPr/>
        <a:lstStyle/>
        <a:p>
          <a:endParaRPr lang="nb-NO"/>
        </a:p>
      </dgm:t>
    </dgm:pt>
    <dgm:pt modelId="{BC0B215D-BA5D-4A3A-A5A9-7F1BDD65E284}" type="pres">
      <dgm:prSet presAssocID="{ED5F4F21-CE98-410F-9136-3474F6B8DD53}" presName="LevelTwoTextNode" presStyleLbl="node4" presStyleIdx="25" presStyleCnt="29" custLinFactX="21282" custLinFactY="-300000" custLinFactNeighborX="100000" custLinFactNeighborY="-351442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11F96CEF-1297-4609-BEBB-2314CC0775A2}" type="pres">
      <dgm:prSet presAssocID="{ED5F4F21-CE98-410F-9136-3474F6B8DD53}" presName="level3hierChild" presStyleCnt="0"/>
      <dgm:spPr/>
      <dgm:t>
        <a:bodyPr/>
        <a:lstStyle/>
        <a:p>
          <a:endParaRPr lang="nb-NO"/>
        </a:p>
      </dgm:t>
    </dgm:pt>
    <dgm:pt modelId="{0A36E5DE-BEA5-4A70-8A00-061A1A721084}" type="pres">
      <dgm:prSet presAssocID="{7F4F4693-CF3A-4270-BCDB-97620F67A265}" presName="conn2-1" presStyleLbl="parChTrans1D4" presStyleIdx="26" presStyleCnt="29"/>
      <dgm:spPr/>
      <dgm:t>
        <a:bodyPr/>
        <a:lstStyle/>
        <a:p>
          <a:endParaRPr lang="nb-NO"/>
        </a:p>
      </dgm:t>
    </dgm:pt>
    <dgm:pt modelId="{58C37D89-50C0-412F-90D6-A97F5BEF17E1}" type="pres">
      <dgm:prSet presAssocID="{7F4F4693-CF3A-4270-BCDB-97620F67A265}" presName="connTx" presStyleLbl="parChTrans1D4" presStyleIdx="26" presStyleCnt="29"/>
      <dgm:spPr/>
      <dgm:t>
        <a:bodyPr/>
        <a:lstStyle/>
        <a:p>
          <a:endParaRPr lang="nb-NO"/>
        </a:p>
      </dgm:t>
    </dgm:pt>
    <dgm:pt modelId="{DC6EB5DC-4F6D-4490-A8BC-FACE0AEE6ED2}" type="pres">
      <dgm:prSet presAssocID="{159FE78C-9E93-4BEE-B2ED-38A3D38801D7}" presName="root2" presStyleCnt="0"/>
      <dgm:spPr/>
      <dgm:t>
        <a:bodyPr/>
        <a:lstStyle/>
        <a:p>
          <a:endParaRPr lang="nb-NO"/>
        </a:p>
      </dgm:t>
    </dgm:pt>
    <dgm:pt modelId="{9F4F1A9C-EE91-4496-B595-4B63B1A43A78}" type="pres">
      <dgm:prSet presAssocID="{159FE78C-9E93-4BEE-B2ED-38A3D38801D7}" presName="LevelTwoTextNode" presStyleLbl="node4" presStyleIdx="26" presStyleCnt="29" custLinFactX="21282" custLinFactY="-300000" custLinFactNeighborX="100000" custLinFactNeighborY="-351442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C73B3117-A38A-4BBD-BC23-26ABB7809152}" type="pres">
      <dgm:prSet presAssocID="{159FE78C-9E93-4BEE-B2ED-38A3D38801D7}" presName="level3hierChild" presStyleCnt="0"/>
      <dgm:spPr/>
      <dgm:t>
        <a:bodyPr/>
        <a:lstStyle/>
        <a:p>
          <a:endParaRPr lang="nb-NO"/>
        </a:p>
      </dgm:t>
    </dgm:pt>
    <dgm:pt modelId="{C32E1ACE-3192-4BE1-BA46-E43756F6EB59}" type="pres">
      <dgm:prSet presAssocID="{00CC4298-1EDA-4399-B496-4D5653B48762}" presName="conn2-1" presStyleLbl="parChTrans1D3" presStyleIdx="12" presStyleCnt="13"/>
      <dgm:spPr/>
      <dgm:t>
        <a:bodyPr/>
        <a:lstStyle/>
        <a:p>
          <a:endParaRPr lang="nb-NO"/>
        </a:p>
      </dgm:t>
    </dgm:pt>
    <dgm:pt modelId="{548C66BC-7CFC-431B-AE41-5E42BC605702}" type="pres">
      <dgm:prSet presAssocID="{00CC4298-1EDA-4399-B496-4D5653B48762}" presName="connTx" presStyleLbl="parChTrans1D3" presStyleIdx="12" presStyleCnt="13"/>
      <dgm:spPr/>
      <dgm:t>
        <a:bodyPr/>
        <a:lstStyle/>
        <a:p>
          <a:endParaRPr lang="nb-NO"/>
        </a:p>
      </dgm:t>
    </dgm:pt>
    <dgm:pt modelId="{BAC8F174-A739-4D8C-84A7-9EE3F0EEAA11}" type="pres">
      <dgm:prSet presAssocID="{4AE8E231-AB08-4D79-B5A1-7423AFE1A547}" presName="root2" presStyleCnt="0"/>
      <dgm:spPr/>
      <dgm:t>
        <a:bodyPr/>
        <a:lstStyle/>
        <a:p>
          <a:endParaRPr lang="nb-NO"/>
        </a:p>
      </dgm:t>
    </dgm:pt>
    <dgm:pt modelId="{D170BCCA-5EF4-4190-BB20-0122B806522A}" type="pres">
      <dgm:prSet presAssocID="{4AE8E231-AB08-4D79-B5A1-7423AFE1A547}" presName="LevelTwoTextNode" presStyleLbl="node3" presStyleIdx="12" presStyleCnt="13" custLinFactX="21315" custLinFactY="-300000" custLinFactNeighborX="100000" custLinFactNeighborY="-375521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48BD41D3-C97E-4AC0-92A2-9561FFF73954}" type="pres">
      <dgm:prSet presAssocID="{4AE8E231-AB08-4D79-B5A1-7423AFE1A547}" presName="level3hierChild" presStyleCnt="0"/>
      <dgm:spPr/>
      <dgm:t>
        <a:bodyPr/>
        <a:lstStyle/>
        <a:p>
          <a:endParaRPr lang="nb-NO"/>
        </a:p>
      </dgm:t>
    </dgm:pt>
    <dgm:pt modelId="{8B0C31A7-5EBB-4826-A811-93CBACFB87A7}" type="pres">
      <dgm:prSet presAssocID="{16C22606-FE7B-40A8-86AF-A0BF681078F5}" presName="conn2-1" presStyleLbl="parChTrans1D4" presStyleIdx="27" presStyleCnt="29"/>
      <dgm:spPr/>
      <dgm:t>
        <a:bodyPr/>
        <a:lstStyle/>
        <a:p>
          <a:endParaRPr lang="nb-NO"/>
        </a:p>
      </dgm:t>
    </dgm:pt>
    <dgm:pt modelId="{7923137C-07FB-48D2-8901-4662C2FA58E7}" type="pres">
      <dgm:prSet presAssocID="{16C22606-FE7B-40A8-86AF-A0BF681078F5}" presName="connTx" presStyleLbl="parChTrans1D4" presStyleIdx="27" presStyleCnt="29"/>
      <dgm:spPr/>
      <dgm:t>
        <a:bodyPr/>
        <a:lstStyle/>
        <a:p>
          <a:endParaRPr lang="nb-NO"/>
        </a:p>
      </dgm:t>
    </dgm:pt>
    <dgm:pt modelId="{88AD0FC7-9328-41E2-8B66-D5FBAA1238BD}" type="pres">
      <dgm:prSet presAssocID="{34B1CF09-7093-426C-8914-A0A3EE18BB80}" presName="root2" presStyleCnt="0"/>
      <dgm:spPr/>
      <dgm:t>
        <a:bodyPr/>
        <a:lstStyle/>
        <a:p>
          <a:endParaRPr lang="nb-NO"/>
        </a:p>
      </dgm:t>
    </dgm:pt>
    <dgm:pt modelId="{0E531227-D335-40E1-A6B2-E833C0F29125}" type="pres">
      <dgm:prSet presAssocID="{34B1CF09-7093-426C-8914-A0A3EE18BB80}" presName="LevelTwoTextNode" presStyleLbl="node4" presStyleIdx="27" presStyleCnt="29" custLinFactX="21282" custLinFactY="-300000" custLinFactNeighborX="100000" custLinFactNeighborY="-321668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08F30F70-1AA6-4A40-8FD3-4E5FF0E65C91}" type="pres">
      <dgm:prSet presAssocID="{34B1CF09-7093-426C-8914-A0A3EE18BB80}" presName="level3hierChild" presStyleCnt="0"/>
      <dgm:spPr/>
      <dgm:t>
        <a:bodyPr/>
        <a:lstStyle/>
        <a:p>
          <a:endParaRPr lang="nb-NO"/>
        </a:p>
      </dgm:t>
    </dgm:pt>
    <dgm:pt modelId="{74ADE0CB-C27D-4D58-86D6-ABC3615D3E80}" type="pres">
      <dgm:prSet presAssocID="{733D76F3-8C09-4610-9485-AD1A0E26E914}" presName="conn2-1" presStyleLbl="parChTrans1D4" presStyleIdx="28" presStyleCnt="29"/>
      <dgm:spPr/>
      <dgm:t>
        <a:bodyPr/>
        <a:lstStyle/>
        <a:p>
          <a:endParaRPr lang="nb-NO"/>
        </a:p>
      </dgm:t>
    </dgm:pt>
    <dgm:pt modelId="{57825BB4-2098-437B-A6BE-A4B27FB169A5}" type="pres">
      <dgm:prSet presAssocID="{733D76F3-8C09-4610-9485-AD1A0E26E914}" presName="connTx" presStyleLbl="parChTrans1D4" presStyleIdx="28" presStyleCnt="29"/>
      <dgm:spPr/>
      <dgm:t>
        <a:bodyPr/>
        <a:lstStyle/>
        <a:p>
          <a:endParaRPr lang="nb-NO"/>
        </a:p>
      </dgm:t>
    </dgm:pt>
    <dgm:pt modelId="{AE8BB3E7-0725-44D4-95D5-4ED654D32B93}" type="pres">
      <dgm:prSet presAssocID="{1B241ECE-5A70-42BA-A01F-68BA772A12EB}" presName="root2" presStyleCnt="0"/>
      <dgm:spPr/>
      <dgm:t>
        <a:bodyPr/>
        <a:lstStyle/>
        <a:p>
          <a:endParaRPr lang="nb-NO"/>
        </a:p>
      </dgm:t>
    </dgm:pt>
    <dgm:pt modelId="{FA7882BB-5228-44C1-A02D-1D3838E2BEB1}" type="pres">
      <dgm:prSet presAssocID="{1B241ECE-5A70-42BA-A01F-68BA772A12EB}" presName="LevelTwoTextNode" presStyleLbl="node4" presStyleIdx="28" presStyleCnt="29" custLinFactX="23168" custLinFactY="-300000" custLinFactNeighborX="100000" custLinFactNeighborY="-332511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7F45603E-76DC-4831-A565-66424D2AF92D}" type="pres">
      <dgm:prSet presAssocID="{1B241ECE-5A70-42BA-A01F-68BA772A12EB}" presName="level3hierChild" presStyleCnt="0"/>
      <dgm:spPr/>
      <dgm:t>
        <a:bodyPr/>
        <a:lstStyle/>
        <a:p>
          <a:endParaRPr lang="nb-NO"/>
        </a:p>
      </dgm:t>
    </dgm:pt>
    <dgm:pt modelId="{D3CD5C6C-7F56-4AB3-B01C-4E1C02F884A9}" type="pres">
      <dgm:prSet presAssocID="{5745A4CC-4C3F-4AF2-AFED-3D45BC139082}" presName="conn2-1" presStyleLbl="parChTrans1D2" presStyleIdx="5" presStyleCnt="6"/>
      <dgm:spPr/>
      <dgm:t>
        <a:bodyPr/>
        <a:lstStyle/>
        <a:p>
          <a:endParaRPr lang="nb-NO"/>
        </a:p>
      </dgm:t>
    </dgm:pt>
    <dgm:pt modelId="{12993953-37C7-431E-83EB-EAA4C05CE958}" type="pres">
      <dgm:prSet presAssocID="{5745A4CC-4C3F-4AF2-AFED-3D45BC139082}" presName="connTx" presStyleLbl="parChTrans1D2" presStyleIdx="5" presStyleCnt="6"/>
      <dgm:spPr/>
      <dgm:t>
        <a:bodyPr/>
        <a:lstStyle/>
        <a:p>
          <a:endParaRPr lang="nb-NO"/>
        </a:p>
      </dgm:t>
    </dgm:pt>
    <dgm:pt modelId="{0A2845CC-B7D6-407E-A4E2-AD6A36AF930F}" type="pres">
      <dgm:prSet presAssocID="{98299E6E-C798-4D88-9596-7E723076006E}" presName="root2" presStyleCnt="0"/>
      <dgm:spPr/>
      <dgm:t>
        <a:bodyPr/>
        <a:lstStyle/>
        <a:p>
          <a:endParaRPr lang="nb-NO"/>
        </a:p>
      </dgm:t>
    </dgm:pt>
    <dgm:pt modelId="{DFA9F32F-5C99-4E88-8925-58A435228802}" type="pres">
      <dgm:prSet presAssocID="{98299E6E-C798-4D88-9596-7E723076006E}" presName="LevelTwoTextNode" presStyleLbl="asst1" presStyleIdx="5" presStyleCnt="6" custLinFactY="-500000" custLinFactNeighborX="-2392" custLinFactNeighborY="-502508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BB877A21-75AC-4ECF-86BE-E39F05850816}" type="pres">
      <dgm:prSet presAssocID="{98299E6E-C798-4D88-9596-7E723076006E}" presName="level3hierChild" presStyleCnt="0"/>
      <dgm:spPr/>
      <dgm:t>
        <a:bodyPr/>
        <a:lstStyle/>
        <a:p>
          <a:endParaRPr lang="nb-NO"/>
        </a:p>
      </dgm:t>
    </dgm:pt>
  </dgm:ptLst>
  <dgm:cxnLst>
    <dgm:cxn modelId="{934D6205-0692-4103-8957-B6FAE3B5AC91}" type="presOf" srcId="{1B241ECE-5A70-42BA-A01F-68BA772A12EB}" destId="{FA7882BB-5228-44C1-A02D-1D3838E2BEB1}" srcOrd="0" destOrd="0" presId="urn:microsoft.com/office/officeart/2008/layout/HorizontalMultiLevelHierarchy"/>
    <dgm:cxn modelId="{7C7804E3-E814-4884-80FD-E4ED2BF57C18}" srcId="{5D704822-29DC-4D85-B4C7-EBCAA98B0C89}" destId="{7987AE05-3839-4834-A804-B14B48D9D75D}" srcOrd="3" destOrd="0" parTransId="{62C07271-4772-43B9-9EEA-35565E2EFDE7}" sibTransId="{E07C8BCA-CA5B-436D-82A1-B61BC9E8D1EE}"/>
    <dgm:cxn modelId="{809FC7D9-8BEF-49E4-B821-8C5D463BABE9}" srcId="{A4C753A8-1DAA-408D-97CB-D624FE5D6642}" destId="{8FEC66B3-5362-46A9-A5C8-3C19D1BD61EF}" srcOrd="2" destOrd="0" parTransId="{F2FC292F-89CF-4923-95EF-51AD81A3BAB1}" sibTransId="{2CE6F736-DF71-4E54-8330-FBE08D21B355}"/>
    <dgm:cxn modelId="{8A01AA28-6B3F-4E32-8415-5EBA5D060F71}" srcId="{0CB39CEF-9952-46EC-BEA5-4D3873A2CFE7}" destId="{FB6AA2B4-367C-4155-9E09-2D212F5EED9D}" srcOrd="0" destOrd="0" parTransId="{8696C550-37D0-4F46-9C6E-591D95A36189}" sibTransId="{C772405C-E796-4EC7-B349-BAF27FDF18FB}"/>
    <dgm:cxn modelId="{07BB5FF6-0C45-4196-8AE6-9DE731FE294D}" type="presOf" srcId="{A4C753A8-1DAA-408D-97CB-D624FE5D6642}" destId="{D19811B7-CF5E-4810-8573-D64CFEE00D6A}" srcOrd="0" destOrd="0" presId="urn:microsoft.com/office/officeart/2008/layout/HorizontalMultiLevelHierarchy"/>
    <dgm:cxn modelId="{99E1E9EC-6EAC-4015-ACBA-A42218AA2792}" type="presOf" srcId="{5D704822-29DC-4D85-B4C7-EBCAA98B0C89}" destId="{6210FDC0-7030-456B-8259-6DD0CF319E01}" srcOrd="0" destOrd="0" presId="urn:microsoft.com/office/officeart/2008/layout/HorizontalMultiLevelHierarchy"/>
    <dgm:cxn modelId="{710BE13C-0A52-45E6-A33C-AF58ED409978}" type="presOf" srcId="{6AC96E0D-04BE-4BCE-9DD6-BADEAB0B5744}" destId="{23867AC0-0F35-4DA5-B01F-82F8FA73FAF8}" srcOrd="1" destOrd="0" presId="urn:microsoft.com/office/officeart/2008/layout/HorizontalMultiLevelHierarchy"/>
    <dgm:cxn modelId="{60AD6F85-551A-4059-9A0F-BC514C53A691}" type="presOf" srcId="{31408B8B-F052-486E-8DF0-348C74A5CFEA}" destId="{6486C8E9-063C-4A83-A838-928B16F44E8A}" srcOrd="0" destOrd="0" presId="urn:microsoft.com/office/officeart/2008/layout/HorizontalMultiLevelHierarchy"/>
    <dgm:cxn modelId="{A06D1CCC-695E-4820-B6EB-5E318D4CFA9C}" srcId="{F5FAB9D7-E0A8-4715-89D0-00C5B04C3014}" destId="{8BD91F34-F5FE-4702-A9B1-048A6CD77232}" srcOrd="4" destOrd="0" parTransId="{0BA3E57B-9E45-4492-A063-B7ADFE8E7B40}" sibTransId="{16326BC4-8D7C-425F-BF29-53B154AF8E97}"/>
    <dgm:cxn modelId="{198A3D85-B468-42C7-914D-527EEB92DDBA}" type="presOf" srcId="{78CD513B-B19F-4FA5-A8B7-6DF2A1180BA3}" destId="{E1DE1404-E1EA-4C46-8D94-A134A32BF097}" srcOrd="1" destOrd="0" presId="urn:microsoft.com/office/officeart/2008/layout/HorizontalMultiLevelHierarchy"/>
    <dgm:cxn modelId="{511D1438-6F11-415B-A12E-A49C7B0C8B43}" type="presOf" srcId="{6561D000-5776-4F4F-9BB3-0BD7F5824EBD}" destId="{5002EA20-DEC7-4A48-B8F5-1716D6E4659B}" srcOrd="1" destOrd="0" presId="urn:microsoft.com/office/officeart/2008/layout/HorizontalMultiLevelHierarchy"/>
    <dgm:cxn modelId="{470CAA40-2218-4ABC-A371-FC72EE5C2B75}" type="presOf" srcId="{8FEC66B3-5362-46A9-A5C8-3C19D1BD61EF}" destId="{6FBA33F0-DB48-4DD0-861E-326FB172EA3D}" srcOrd="0" destOrd="0" presId="urn:microsoft.com/office/officeart/2008/layout/HorizontalMultiLevelHierarchy"/>
    <dgm:cxn modelId="{09EBB957-D47D-4097-A1E3-1E64A92DEF9C}" type="presOf" srcId="{31408B8B-F052-486E-8DF0-348C74A5CFEA}" destId="{0034F29E-55D8-41AC-A4E5-2ECB0DA117B5}" srcOrd="1" destOrd="0" presId="urn:microsoft.com/office/officeart/2008/layout/HorizontalMultiLevelHierarchy"/>
    <dgm:cxn modelId="{3CA4B16C-7543-40CB-BD58-7B8A260FFBC0}" srcId="{26FBBE1A-CD82-4834-BEA3-F95980589194}" destId="{BF0C7C09-36D8-4785-AF9B-F55EA51AE3A0}" srcOrd="1" destOrd="0" parTransId="{4C11F0A9-7A45-4FA0-809B-C4567B894550}" sibTransId="{B6FB8E21-E37E-4B81-8BD3-660E5233EACB}"/>
    <dgm:cxn modelId="{EC2BC07F-2F05-4545-9A71-CEA8EC24C881}" type="presOf" srcId="{0BA3E57B-9E45-4492-A063-B7ADFE8E7B40}" destId="{C0D6133C-49B0-4F8C-BCE2-4508A0B44B54}" srcOrd="1" destOrd="0" presId="urn:microsoft.com/office/officeart/2008/layout/HorizontalMultiLevelHierarchy"/>
    <dgm:cxn modelId="{5ED41A12-BADE-464D-9265-155A0833EB70}" type="presOf" srcId="{161334BA-0248-4DA5-88D2-1022313F9181}" destId="{1BB3E41D-241A-429B-99F5-0BB1813016CD}" srcOrd="1" destOrd="0" presId="urn:microsoft.com/office/officeart/2008/layout/HorizontalMultiLevelHierarchy"/>
    <dgm:cxn modelId="{BB744D29-6062-4073-B043-3391F924D061}" srcId="{CB6F2A45-CA96-4E71-827D-AD3C55E9B05F}" destId="{5D704822-29DC-4D85-B4C7-EBCAA98B0C89}" srcOrd="2" destOrd="0" parTransId="{357A502C-E3AD-4173-A7CD-5A1DDAC6DEAA}" sibTransId="{022825BE-DE1A-4072-9E22-FF89F202CF9E}"/>
    <dgm:cxn modelId="{060AEE3A-5EC3-4C2F-81EF-A53DCFDE8295}" type="presOf" srcId="{F5FAB9D7-E0A8-4715-89D0-00C5B04C3014}" destId="{CA61FA2A-0CCF-4700-B7BE-C773B85716FE}" srcOrd="0" destOrd="0" presId="urn:microsoft.com/office/officeart/2008/layout/HorizontalMultiLevelHierarchy"/>
    <dgm:cxn modelId="{8A24D7F4-0648-404B-AE0B-7DFF5BF90813}" type="presOf" srcId="{5745A4CC-4C3F-4AF2-AFED-3D45BC139082}" destId="{D3CD5C6C-7F56-4AB3-B01C-4E1C02F884A9}" srcOrd="0" destOrd="0" presId="urn:microsoft.com/office/officeart/2008/layout/HorizontalMultiLevelHierarchy"/>
    <dgm:cxn modelId="{EC5CA7FA-496B-4590-A092-131546EDD9F5}" srcId="{A4C753A8-1DAA-408D-97CB-D624FE5D6642}" destId="{4CD683F3-875B-47CC-88F9-4B3D52FF10F7}" srcOrd="1" destOrd="0" parTransId="{54ADA787-2550-43E2-817A-7DF2171C5761}" sibTransId="{14005EAD-A1E5-4E07-BC22-6088F1C7FA7A}"/>
    <dgm:cxn modelId="{AE2DA340-84C5-40CE-B56D-F53C53C68D93}" type="presOf" srcId="{00CC4298-1EDA-4399-B496-4D5653B48762}" destId="{C32E1ACE-3192-4BE1-BA46-E43756F6EB59}" srcOrd="0" destOrd="0" presId="urn:microsoft.com/office/officeart/2008/layout/HorizontalMultiLevelHierarchy"/>
    <dgm:cxn modelId="{AF683DF8-BD90-48A3-89FA-2F08AE0AEFC3}" type="presOf" srcId="{0CB39CEF-9952-46EC-BEA5-4D3873A2CFE7}" destId="{CDB03B26-7626-462E-879F-B81C59F3674C}" srcOrd="0" destOrd="0" presId="urn:microsoft.com/office/officeart/2008/layout/HorizontalMultiLevelHierarchy"/>
    <dgm:cxn modelId="{9FA36FDE-F4C3-40FF-8B50-FF44910C9A64}" type="presOf" srcId="{733D76F3-8C09-4610-9485-AD1A0E26E914}" destId="{74ADE0CB-C27D-4D58-86D6-ABC3615D3E80}" srcOrd="0" destOrd="0" presId="urn:microsoft.com/office/officeart/2008/layout/HorizontalMultiLevelHierarchy"/>
    <dgm:cxn modelId="{282D652A-F7B2-4068-AAEB-BC00E42A1632}" srcId="{08B6BD1A-F405-4881-9298-8942A5D0A60D}" destId="{26FBBE1A-CD82-4834-BEA3-F95980589194}" srcOrd="3" destOrd="0" parTransId="{31408B8B-F052-486E-8DF0-348C74A5CFEA}" sibTransId="{DFABE17F-BF22-4030-8448-39AAED2ABBB1}"/>
    <dgm:cxn modelId="{50792A42-380C-47A0-8336-30A7BBEF198E}" srcId="{57138218-FE2E-48FF-BEA5-E84F7BE0B65F}" destId="{06D4E2B4-EFCB-4294-9853-05B73E03415A}" srcOrd="2" destOrd="0" parTransId="{74B6732F-F907-483D-9B1E-585129B259AA}" sibTransId="{27A64847-7416-4EE2-8F48-D59ABC4D9D7C}"/>
    <dgm:cxn modelId="{6493B425-DC3C-4553-80AE-CB77DBFEFE92}" type="presOf" srcId="{FB6AA2B4-367C-4155-9E09-2D212F5EED9D}" destId="{8D8D2890-51EB-4278-9366-1AAA8A5C2AE9}" srcOrd="0" destOrd="0" presId="urn:microsoft.com/office/officeart/2008/layout/HorizontalMultiLevelHierarchy"/>
    <dgm:cxn modelId="{41ED6AE8-D2A1-403A-AC66-CF7F4E416848}" type="presOf" srcId="{A7F2E980-2FB3-4E45-9F74-436C0EF25F9B}" destId="{D8BA5126-5CE0-42BA-8779-F08D9F9BEBDF}" srcOrd="0" destOrd="0" presId="urn:microsoft.com/office/officeart/2008/layout/HorizontalMultiLevelHierarchy"/>
    <dgm:cxn modelId="{73934096-B71A-4F5A-82B3-7D7FD5AB8934}" srcId="{57138218-FE2E-48FF-BEA5-E84F7BE0B65F}" destId="{E497AFDD-1F78-476E-93E8-791A0A5368E8}" srcOrd="3" destOrd="0" parTransId="{41F8E61A-C8D7-4821-BB2F-3CFDC6B40F1D}" sibTransId="{C3B43F33-D0E2-454F-8DA3-871E99E24D10}"/>
    <dgm:cxn modelId="{3547E172-59C1-420E-941A-587D94A770C5}" srcId="{8BD91F34-F5FE-4702-A9B1-048A6CD77232}" destId="{9F263717-4902-4B3C-891F-D0C20C57F491}" srcOrd="1" destOrd="0" parTransId="{EB736D0F-EC2A-4DD0-B6C0-62DA0EDA1FCD}" sibTransId="{AEBF63EE-BE0A-4B19-99E0-12E30108DC4F}"/>
    <dgm:cxn modelId="{71B7A83C-4A50-4307-A9CE-34001522A403}" type="presOf" srcId="{5F2114E7-B93B-47C1-AACC-A6B9A07000DF}" destId="{FB5F1FA3-E34B-4746-B95A-FDBA711EF2DD}" srcOrd="0" destOrd="0" presId="urn:microsoft.com/office/officeart/2008/layout/HorizontalMultiLevelHierarchy"/>
    <dgm:cxn modelId="{D9B5BE3E-462D-4B21-A24E-EA6815DA9DD3}" type="presOf" srcId="{46524730-7B8C-4F90-8D9A-D8D80982C581}" destId="{2828868C-4CC3-4861-AFA7-EDE6BEB2E51D}" srcOrd="0" destOrd="0" presId="urn:microsoft.com/office/officeart/2008/layout/HorizontalMultiLevelHierarchy"/>
    <dgm:cxn modelId="{2F73E3C5-628D-48A7-8722-DE956FD4BC12}" type="presOf" srcId="{E497AFDD-1F78-476E-93E8-791A0A5368E8}" destId="{F9152112-BBF3-43F4-93A2-6514ECFC1602}" srcOrd="0" destOrd="0" presId="urn:microsoft.com/office/officeart/2008/layout/HorizontalMultiLevelHierarchy"/>
    <dgm:cxn modelId="{361C3703-8D73-432D-AAA1-BB305037D1DD}" type="presOf" srcId="{74B6732F-F907-483D-9B1E-585129B259AA}" destId="{57E9838D-73EC-4D67-98A8-B4F5DB706A3A}" srcOrd="0" destOrd="0" presId="urn:microsoft.com/office/officeart/2008/layout/HorizontalMultiLevelHierarchy"/>
    <dgm:cxn modelId="{9305BC8E-81E9-4257-9E5C-D001B753401D}" type="presOf" srcId="{F2FC292F-89CF-4923-95EF-51AD81A3BAB1}" destId="{5749A774-D22E-4CFC-B12E-B3569E3588AF}" srcOrd="1" destOrd="0" presId="urn:microsoft.com/office/officeart/2008/layout/HorizontalMultiLevelHierarchy"/>
    <dgm:cxn modelId="{01CDF27B-D2B2-49C5-BB19-7BBB1BEB162E}" type="presOf" srcId="{4AE8E231-AB08-4D79-B5A1-7423AFE1A547}" destId="{D170BCCA-5EF4-4190-BB20-0122B806522A}" srcOrd="0" destOrd="0" presId="urn:microsoft.com/office/officeart/2008/layout/HorizontalMultiLevelHierarchy"/>
    <dgm:cxn modelId="{2C059008-07BB-4AB4-9204-F990C57D88D9}" type="presOf" srcId="{297B9717-FB62-4026-8532-F8F8CDB5155B}" destId="{6404D31C-A5A2-4A1B-8536-978D318F0772}" srcOrd="0" destOrd="0" presId="urn:microsoft.com/office/officeart/2008/layout/HorizontalMultiLevelHierarchy"/>
    <dgm:cxn modelId="{B971823C-0906-468C-AF40-60EBF486E216}" srcId="{0CB39CEF-9952-46EC-BEA5-4D3873A2CFE7}" destId="{0F12F65E-8EFD-4BDF-9573-F6954A361424}" srcOrd="2" destOrd="0" parTransId="{E0ADEA9A-A97A-45AE-8549-52030EAF11D8}" sibTransId="{821A10DC-664A-4614-847E-7F9EE7588031}"/>
    <dgm:cxn modelId="{797CC7CB-14A8-4257-B3DE-C7FD2D24F67E}" type="presOf" srcId="{EB736D0F-EC2A-4DD0-B6C0-62DA0EDA1FCD}" destId="{B8D6AB59-627C-4CC1-9F5F-9C15461BD4B8}" srcOrd="0" destOrd="0" presId="urn:microsoft.com/office/officeart/2008/layout/HorizontalMultiLevelHierarchy"/>
    <dgm:cxn modelId="{610B4482-13BD-44F2-A2C5-D89C096EC605}" type="presOf" srcId="{461C41F8-21EA-4CBA-BBA0-955B43A2BE3C}" destId="{47EBAE39-12BE-4244-89DE-63D4278BF5CA}" srcOrd="0" destOrd="0" presId="urn:microsoft.com/office/officeart/2008/layout/HorizontalMultiLevelHierarchy"/>
    <dgm:cxn modelId="{D745C529-D7AA-4757-B17A-D80D58AC4C14}" type="presOf" srcId="{213067C3-C226-45D6-8F08-4E47B94F077F}" destId="{6995D58D-E502-4611-A266-C7D7B2620A5E}" srcOrd="1" destOrd="0" presId="urn:microsoft.com/office/officeart/2008/layout/HorizontalMultiLevelHierarchy"/>
    <dgm:cxn modelId="{12BA5EAC-86D4-40D0-8F05-F679544BD674}" type="presOf" srcId="{F2FC292F-89CF-4923-95EF-51AD81A3BAB1}" destId="{78FAB6A9-7E2C-497D-8417-1777318AFB8D}" srcOrd="0" destOrd="0" presId="urn:microsoft.com/office/officeart/2008/layout/HorizontalMultiLevelHierarchy"/>
    <dgm:cxn modelId="{260351CC-04F1-4D31-99E4-ECEFE1CA0732}" srcId="{26FBBE1A-CD82-4834-BEA3-F95980589194}" destId="{BDC1C8E2-7B79-4F29-A7F9-A7B1C37A77FA}" srcOrd="2" destOrd="0" parTransId="{E205E493-2D2D-4A24-A44B-80A37347ACD8}" sibTransId="{C22842AC-4D15-427D-AF68-C9A89F913D25}"/>
    <dgm:cxn modelId="{DE603F57-E5F8-4607-843F-FD862424C502}" type="presOf" srcId="{196EC272-9569-4279-A4B1-6B5007076883}" destId="{A557662E-A323-4CDC-9DEF-9C04A510DAD0}" srcOrd="0" destOrd="0" presId="urn:microsoft.com/office/officeart/2008/layout/HorizontalMultiLevelHierarchy"/>
    <dgm:cxn modelId="{2FBE1215-6E6F-4FD9-9067-607C4424D6DB}" srcId="{461C41F8-21EA-4CBA-BBA0-955B43A2BE3C}" destId="{6A44A480-430C-45F8-B7DE-F180176B6CDE}" srcOrd="2" destOrd="0" parTransId="{196EC272-9569-4279-A4B1-6B5007076883}" sibTransId="{AAD43261-04DF-4F31-86B4-9DC1FD390BAD}"/>
    <dgm:cxn modelId="{B061C095-E483-4A33-A76F-717A32267DE7}" srcId="{461C41F8-21EA-4CBA-BBA0-955B43A2BE3C}" destId="{2CFCD395-DF67-45D5-8796-DCD79C4B2B74}" srcOrd="0" destOrd="0" parTransId="{6AC96E0D-04BE-4BCE-9DD6-BADEAB0B5744}" sibTransId="{C6C4B2FE-D9E6-4E34-BEFA-83A801FD044D}"/>
    <dgm:cxn modelId="{801224ED-1F2C-4E77-8D8F-F8D08D639587}" type="presOf" srcId="{0F12F65E-8EFD-4BDF-9573-F6954A361424}" destId="{1541B018-56A5-4287-8B59-2630C0364EF4}" srcOrd="0" destOrd="0" presId="urn:microsoft.com/office/officeart/2008/layout/HorizontalMultiLevelHierarchy"/>
    <dgm:cxn modelId="{E383F305-E85D-4850-885F-2B5C814BB20A}" type="presOf" srcId="{8038FDAB-48C3-4776-AA7A-BB653D5DC696}" destId="{9BE6EC8D-FF6E-429D-A5AE-030E12C901F5}" srcOrd="1" destOrd="0" presId="urn:microsoft.com/office/officeart/2008/layout/HorizontalMultiLevelHierarchy"/>
    <dgm:cxn modelId="{14849E54-0FB3-49B0-8F66-5EAE7562FD1B}" type="presOf" srcId="{A197D149-A77C-4874-8CA7-53605FC0BB33}" destId="{A7A6E9A4-A88F-4C0E-B6DA-9DF5119A9472}" srcOrd="1" destOrd="0" presId="urn:microsoft.com/office/officeart/2008/layout/HorizontalMultiLevelHierarchy"/>
    <dgm:cxn modelId="{EBA33F91-8BDD-40B6-8DEB-0CE34017B69B}" srcId="{F5FAB9D7-E0A8-4715-89D0-00C5B04C3014}" destId="{08B6BD1A-F405-4881-9298-8942A5D0A60D}" srcOrd="1" destOrd="0" parTransId="{213067C3-C226-45D6-8F08-4E47B94F077F}" sibTransId="{79BEBA1F-8E70-447E-B5AF-1576E255DDCB}"/>
    <dgm:cxn modelId="{7CD0E58A-144C-4D2D-806A-FBE50193509F}" type="presOf" srcId="{8696C550-37D0-4F46-9C6E-591D95A36189}" destId="{EADD6211-A3C4-474D-9FD6-0C9D713916ED}" srcOrd="1" destOrd="0" presId="urn:microsoft.com/office/officeart/2008/layout/HorizontalMultiLevelHierarchy"/>
    <dgm:cxn modelId="{68FEC9B1-161D-480D-A3A8-A8EEF4A3DDA5}" type="presOf" srcId="{8345E272-BE1D-4AFA-B332-CA3635ED12F6}" destId="{BE773EFC-251D-4483-9CA0-0F8792ED1F8F}" srcOrd="1" destOrd="0" presId="urn:microsoft.com/office/officeart/2008/layout/HorizontalMultiLevelHierarchy"/>
    <dgm:cxn modelId="{77FA7EA8-02DB-4D64-8D59-EBEF97EADE92}" type="presOf" srcId="{122DDBA8-B34D-45A4-9549-B65162B1D3B7}" destId="{3D11D269-CC81-42F4-ADB2-960EF71A1C85}" srcOrd="0" destOrd="0" presId="urn:microsoft.com/office/officeart/2008/layout/HorizontalMultiLevelHierarchy"/>
    <dgm:cxn modelId="{64E89E9D-5326-42D4-AEC6-C1CA1222EE64}" type="presOf" srcId="{8345E272-BE1D-4AFA-B332-CA3635ED12F6}" destId="{42347AD4-927F-426A-847A-6FEE4429DEAE}" srcOrd="0" destOrd="0" presId="urn:microsoft.com/office/officeart/2008/layout/HorizontalMultiLevelHierarchy"/>
    <dgm:cxn modelId="{D2C07358-5D4D-4D42-99D5-1E0160BE53F2}" type="presOf" srcId="{F4A98DAC-39BB-43D9-AEB9-36B31A9875E8}" destId="{C1CA2A7E-72F6-4568-9C0E-4F5A83E67F09}" srcOrd="0" destOrd="0" presId="urn:microsoft.com/office/officeart/2008/layout/HorizontalMultiLevelHierarchy"/>
    <dgm:cxn modelId="{F4DE96CF-F677-4C62-B72B-D06F330BA641}" srcId="{5D704822-29DC-4D85-B4C7-EBCAA98B0C89}" destId="{EFB3EA0A-19BB-4E93-8082-ECB1A6AEE506}" srcOrd="2" destOrd="0" parTransId="{D0727E20-A73F-4212-A3EA-DEF894862101}" sibTransId="{A1879C25-0FD6-4947-B98A-4B4D81469F2D}"/>
    <dgm:cxn modelId="{F0938E5D-D459-4676-B8D3-6513DF8C1D64}" type="presOf" srcId="{06D4E2B4-EFCB-4294-9853-05B73E03415A}" destId="{6E7E05BD-DA92-4641-A5D9-039AA917506E}" srcOrd="0" destOrd="0" presId="urn:microsoft.com/office/officeart/2008/layout/HorizontalMultiLevelHierarchy"/>
    <dgm:cxn modelId="{CF280FB2-CB06-441D-B753-7FA6C3034740}" type="presOf" srcId="{F8430114-CFE5-45AB-B27B-F50035D87E79}" destId="{CEF2E285-7B01-4FF3-AED6-415D4F62680F}" srcOrd="1" destOrd="0" presId="urn:microsoft.com/office/officeart/2008/layout/HorizontalMultiLevelHierarchy"/>
    <dgm:cxn modelId="{3CAC85C5-6866-4E1D-A87B-2F088FEEE4D0}" type="presOf" srcId="{78CD513B-B19F-4FA5-A8B7-6DF2A1180BA3}" destId="{51B51E98-54C0-456F-BAB6-36E26C259C4B}" srcOrd="0" destOrd="0" presId="urn:microsoft.com/office/officeart/2008/layout/HorizontalMultiLevelHierarchy"/>
    <dgm:cxn modelId="{3CF34B81-1979-43F3-957B-B11BE2E157F4}" type="presOf" srcId="{219FACE1-C02D-452E-9EDB-D2989CE21F85}" destId="{4D1F6B0F-446E-4910-AA41-D0A1B527175E}" srcOrd="0" destOrd="0" presId="urn:microsoft.com/office/officeart/2008/layout/HorizontalMultiLevelHierarchy"/>
    <dgm:cxn modelId="{A3F6D14E-7677-4D36-A264-FAC862F04D20}" type="presOf" srcId="{D0727E20-A73F-4212-A3EA-DEF894862101}" destId="{8A5D142A-299D-4570-A8ED-7C055BFC66C6}" srcOrd="1" destOrd="0" presId="urn:microsoft.com/office/officeart/2008/layout/HorizontalMultiLevelHierarchy"/>
    <dgm:cxn modelId="{11E11FBF-442C-4063-BE35-4FB2879D370B}" type="presOf" srcId="{7F4F4693-CF3A-4270-BCDB-97620F67A265}" destId="{58C37D89-50C0-412F-90D6-A97F5BEF17E1}" srcOrd="1" destOrd="0" presId="urn:microsoft.com/office/officeart/2008/layout/HorizontalMultiLevelHierarchy"/>
    <dgm:cxn modelId="{8C78AB63-D4C0-45A3-9A52-E0F1A953C335}" type="presOf" srcId="{CFCF301E-A8D9-46B8-A79C-CA5D32D77FD1}" destId="{204DE475-3F8C-4BE0-A7A1-A677780A010A}" srcOrd="0" destOrd="0" presId="urn:microsoft.com/office/officeart/2008/layout/HorizontalMultiLevelHierarchy"/>
    <dgm:cxn modelId="{A8B5BA6D-412A-47CD-91FB-DE656B2AC5BB}" type="presOf" srcId="{0BA3E57B-9E45-4492-A063-B7ADFE8E7B40}" destId="{73489C5B-EE5C-48CB-8FAE-B72FA4CB8888}" srcOrd="0" destOrd="0" presId="urn:microsoft.com/office/officeart/2008/layout/HorizontalMultiLevelHierarchy"/>
    <dgm:cxn modelId="{71C7BD33-01B7-4118-B53C-540722260FAB}" type="presOf" srcId="{A7F2E980-2FB3-4E45-9F74-436C0EF25F9B}" destId="{17EB937C-1F0F-4A1B-B137-72BFC482EFF1}" srcOrd="1" destOrd="0" presId="urn:microsoft.com/office/officeart/2008/layout/HorizontalMultiLevelHierarchy"/>
    <dgm:cxn modelId="{C28CBDA0-370B-4434-BD99-DC054B33F840}" type="presOf" srcId="{B3CA0CF1-F6A6-438D-8C57-FF97D4A95790}" destId="{29BC618A-2080-4C49-8990-CA2E01713698}" srcOrd="0" destOrd="0" presId="urn:microsoft.com/office/officeart/2008/layout/HorizontalMultiLevelHierarchy"/>
    <dgm:cxn modelId="{9C58EF7B-CBBA-4037-8B13-3F25E9AE8672}" srcId="{0CB39CEF-9952-46EC-BEA5-4D3873A2CFE7}" destId="{C0210E98-06CD-490F-B94C-905A15AD0CA1}" srcOrd="1" destOrd="0" parTransId="{122DDBA8-B34D-45A4-9549-B65162B1D3B7}" sibTransId="{8C733E13-5D9E-4A86-8337-9DC6B2065E08}"/>
    <dgm:cxn modelId="{30E18CC9-F4E6-454D-AFDF-399D1381604F}" type="presOf" srcId="{733D76F3-8C09-4610-9485-AD1A0E26E914}" destId="{57825BB4-2098-437B-A6BE-A4B27FB169A5}" srcOrd="1" destOrd="0" presId="urn:microsoft.com/office/officeart/2008/layout/HorizontalMultiLevelHierarchy"/>
    <dgm:cxn modelId="{607AB95B-EC5A-46EC-B9F3-93D961F09AE2}" type="presOf" srcId="{B8466AEE-FD79-49CE-BA88-A10BEC1F1CDF}" destId="{C5524C7F-5510-4CBA-B9E1-7D2E6B07D38F}" srcOrd="1" destOrd="0" presId="urn:microsoft.com/office/officeart/2008/layout/HorizontalMultiLevelHierarchy"/>
    <dgm:cxn modelId="{7A987991-D7AA-4951-8353-9CCEA1510754}" type="presOf" srcId="{606C1B1E-5B46-47AE-A0FA-9F0CE76BF1F0}" destId="{6B7813A8-E6BF-4A7C-87DE-790A2DE92E1C}" srcOrd="1" destOrd="0" presId="urn:microsoft.com/office/officeart/2008/layout/HorizontalMultiLevelHierarchy"/>
    <dgm:cxn modelId="{022D3FEF-0E13-4ECD-A5D4-19BA5390FB66}" type="presOf" srcId="{2CFCD395-DF67-45D5-8796-DCD79C4B2B74}" destId="{037C1F39-202D-46CD-AE2A-2CC2085C90B7}" srcOrd="0" destOrd="0" presId="urn:microsoft.com/office/officeart/2008/layout/HorizontalMultiLevelHierarchy"/>
    <dgm:cxn modelId="{8BEE2699-3D03-49BB-81FC-EB68D06412AD}" type="presOf" srcId="{A7EC7899-F74B-4595-A851-8724ED204143}" destId="{E20343D2-5260-4B3A-AE1A-8FEF682AC7CB}" srcOrd="1" destOrd="0" presId="urn:microsoft.com/office/officeart/2008/layout/HorizontalMultiLevelHierarchy"/>
    <dgm:cxn modelId="{02A40453-45F4-4B39-AE48-EFC5ABA36E34}" type="presOf" srcId="{BD189D70-2381-4B9C-A31D-813460B67ACA}" destId="{E9957E8E-9193-431F-AEE2-F15790016BF8}" srcOrd="1" destOrd="0" presId="urn:microsoft.com/office/officeart/2008/layout/HorizontalMultiLevelHierarchy"/>
    <dgm:cxn modelId="{F069B962-174C-4122-B6A1-B71848BF982D}" type="presOf" srcId="{46524730-7B8C-4F90-8D9A-D8D80982C581}" destId="{EC9FE86A-8F48-41FB-AB10-F39EA3170587}" srcOrd="1" destOrd="0" presId="urn:microsoft.com/office/officeart/2008/layout/HorizontalMultiLevelHierarchy"/>
    <dgm:cxn modelId="{0F4D7251-8946-430F-959E-4E3835597E90}" srcId="{F5FAB9D7-E0A8-4715-89D0-00C5B04C3014}" destId="{CB6F2A45-CA96-4E71-827D-AD3C55E9B05F}" srcOrd="0" destOrd="0" parTransId="{BD189D70-2381-4B9C-A31D-813460B67ACA}" sibTransId="{78F0D064-659E-4F5A-97D5-2219BF9D13DF}"/>
    <dgm:cxn modelId="{6AABAA19-FE62-42BE-B0DB-52CC71D2B17A}" srcId="{57138218-FE2E-48FF-BEA5-E84F7BE0B65F}" destId="{CFCF301E-A8D9-46B8-A79C-CA5D32D77FD1}" srcOrd="4" destOrd="0" parTransId="{1F9F41B9-3BD2-482F-9B24-E19B19FB9B8F}" sibTransId="{D23BC864-839C-41A5-9416-B5D3B37CA592}"/>
    <dgm:cxn modelId="{18CAD34A-ACF5-435A-8FF3-0F7C76F2AC58}" srcId="{6AE5987A-3138-4A17-8B5A-9853D3605CF1}" destId="{2D1DA5E9-E6F6-4F94-8517-6689A6B18E73}" srcOrd="1" destOrd="0" parTransId="{78CD513B-B19F-4FA5-A8B7-6DF2A1180BA3}" sibTransId="{1DC7A6F4-74F9-4184-8742-B13F418215D7}"/>
    <dgm:cxn modelId="{C4C3EA26-9BDA-4671-BA2E-CFC3EBC9EACA}" type="presOf" srcId="{6AC96E0D-04BE-4BCE-9DD6-BADEAB0B5744}" destId="{A65F40E1-908D-4EDC-8EB6-277EB4099C7E}" srcOrd="0" destOrd="0" presId="urn:microsoft.com/office/officeart/2008/layout/HorizontalMultiLevelHierarchy"/>
    <dgm:cxn modelId="{0C251C22-05AB-4888-92AF-BF6CA4EF6DB1}" type="presOf" srcId="{EFB3EA0A-19BB-4E93-8082-ECB1A6AEE506}" destId="{54D6BC5A-BD63-455D-A653-DA1FC54D3632}" srcOrd="0" destOrd="0" presId="urn:microsoft.com/office/officeart/2008/layout/HorizontalMultiLevelHierarchy"/>
    <dgm:cxn modelId="{914CCFB9-6AAD-4731-A16A-21A89B4E5970}" type="presOf" srcId="{4C11F0A9-7A45-4FA0-809B-C4567B894550}" destId="{284346F1-A164-450A-9AC2-85FB9FD01DAE}" srcOrd="1" destOrd="0" presId="urn:microsoft.com/office/officeart/2008/layout/HorizontalMultiLevelHierarchy"/>
    <dgm:cxn modelId="{DB62C3DE-5161-4E0C-9064-60338ABBDB61}" type="presOf" srcId="{AE0A1657-A96E-4477-A55B-0C31B29BBB80}" destId="{C01F7C33-4D8B-4FCE-A38A-E1A0558CCE96}" srcOrd="0" destOrd="0" presId="urn:microsoft.com/office/officeart/2008/layout/HorizontalMultiLevelHierarchy"/>
    <dgm:cxn modelId="{29035231-179D-4C90-8FAB-0EF88B223D6F}" type="presOf" srcId="{A7EC7899-F74B-4595-A851-8724ED204143}" destId="{F7A23E97-6F14-4338-9FA0-699580E4C338}" srcOrd="0" destOrd="0" presId="urn:microsoft.com/office/officeart/2008/layout/HorizontalMultiLevelHierarchy"/>
    <dgm:cxn modelId="{E331C5CF-D641-4C30-B459-4AE8329A59E6}" type="presOf" srcId="{2DF2B7B3-7F82-499C-81DF-F2314D58D969}" destId="{8D56A72C-6020-40B8-B17A-84E8273D20F6}" srcOrd="0" destOrd="0" presId="urn:microsoft.com/office/officeart/2008/layout/HorizontalMultiLevelHierarchy"/>
    <dgm:cxn modelId="{11E1A6EC-7DBD-46CA-B4A8-E432F5557200}" srcId="{5D704822-29DC-4D85-B4C7-EBCAA98B0C89}" destId="{6E29704B-69B8-4650-A878-90CFC131298F}" srcOrd="0" destOrd="0" parTransId="{0EC3D308-15D6-403A-8808-6EBE27901990}" sibTransId="{0977B038-82D7-4768-AEFF-5F0F7992A907}"/>
    <dgm:cxn modelId="{21569B94-A465-4B9E-8DE6-AD8A54CAD01B}" type="presOf" srcId="{CB6F2A45-CA96-4E71-827D-AD3C55E9B05F}" destId="{3736DC98-D383-418D-8819-3673D6C98497}" srcOrd="0" destOrd="0" presId="urn:microsoft.com/office/officeart/2008/layout/HorizontalMultiLevelHierarchy"/>
    <dgm:cxn modelId="{ED2B0D59-17FB-447B-BEB3-2063142AC6C0}" type="presOf" srcId="{7F4F4693-CF3A-4270-BCDB-97620F67A265}" destId="{0A36E5DE-BEA5-4A70-8A00-061A1A721084}" srcOrd="0" destOrd="0" presId="urn:microsoft.com/office/officeart/2008/layout/HorizontalMultiLevelHierarchy"/>
    <dgm:cxn modelId="{439F2C89-85E1-4B88-B174-CC850B8E4A38}" type="presOf" srcId="{AE4E6CD9-5641-4AC6-BE99-ED421A2C6C78}" destId="{4297370D-59F2-4914-8D5C-C773299CE221}" srcOrd="0" destOrd="0" presId="urn:microsoft.com/office/officeart/2008/layout/HorizontalMultiLevelHierarchy"/>
    <dgm:cxn modelId="{69636083-8CB2-43B5-A413-66BFFAB7B563}" type="presOf" srcId="{00B866A8-94A3-4D23-A47D-FCD3089B08C7}" destId="{35D30DA3-3F48-4C7E-B149-26006B0124BF}" srcOrd="1" destOrd="0" presId="urn:microsoft.com/office/officeart/2008/layout/HorizontalMultiLevelHierarchy"/>
    <dgm:cxn modelId="{00CEC113-8348-402A-AF0A-85C491BC07F8}" type="presOf" srcId="{BF0C7C09-36D8-4785-AF9B-F55EA51AE3A0}" destId="{F6E65E39-9AE3-467E-A3B3-2E762FFFA42D}" srcOrd="0" destOrd="0" presId="urn:microsoft.com/office/officeart/2008/layout/HorizontalMultiLevelHierarchy"/>
    <dgm:cxn modelId="{9A8029B8-4B91-4C82-9F02-BA5156F94AEB}" type="presOf" srcId="{00CC4298-1EDA-4399-B496-4D5653B48762}" destId="{548C66BC-7CFC-431B-AE41-5E42BC605702}" srcOrd="1" destOrd="0" presId="urn:microsoft.com/office/officeart/2008/layout/HorizontalMultiLevelHierarchy"/>
    <dgm:cxn modelId="{97C9E4B1-2CEA-491F-BE4C-D36DAC00FAF2}" type="presOf" srcId="{2DF2B7B3-7F82-499C-81DF-F2314D58D969}" destId="{2B2A133C-3241-4367-9561-5053FE77DA71}" srcOrd="1" destOrd="0" presId="urn:microsoft.com/office/officeart/2008/layout/HorizontalMultiLevelHierarchy"/>
    <dgm:cxn modelId="{E7BE6936-27D2-4A3A-BC65-F035B7C26117}" srcId="{5D704822-29DC-4D85-B4C7-EBCAA98B0C89}" destId="{B3CA0CF1-F6A6-438D-8C57-FF97D4A95790}" srcOrd="1" destOrd="0" parTransId="{A197D149-A77C-4874-8CA7-53605FC0BB33}" sibTransId="{F5C28116-5DC2-45FB-A6BF-48A451A9EC75}"/>
    <dgm:cxn modelId="{D79172E7-F78F-4D94-8086-ED59C0295862}" type="presOf" srcId="{196EC272-9569-4279-A4B1-6B5007076883}" destId="{CC7F79E9-1F5A-4931-AE0F-E59DF455127E}" srcOrd="1" destOrd="0" presId="urn:microsoft.com/office/officeart/2008/layout/HorizontalMultiLevelHierarchy"/>
    <dgm:cxn modelId="{E53D9C07-EC1E-4599-8CCD-85D2B165C825}" type="presOf" srcId="{08B6BD1A-F405-4881-9298-8942A5D0A60D}" destId="{5C898ED1-5A1E-4908-BD1F-F450C9DAB59F}" srcOrd="0" destOrd="0" presId="urn:microsoft.com/office/officeart/2008/layout/HorizontalMultiLevelHierarchy"/>
    <dgm:cxn modelId="{E1DEAC9F-377D-404D-9687-3EC7BA038D95}" type="presOf" srcId="{8BD91F34-F5FE-4702-A9B1-048A6CD77232}" destId="{B8A4BC87-AC87-4880-8E7E-62B8F7C14884}" srcOrd="0" destOrd="0" presId="urn:microsoft.com/office/officeart/2008/layout/HorizontalMultiLevelHierarchy"/>
    <dgm:cxn modelId="{23048BC5-6D39-40B4-8896-3988575900B3}" type="presOf" srcId="{213067C3-C226-45D6-8F08-4E47B94F077F}" destId="{DFDF14BE-B878-4CD7-A81E-6F6E14F57D42}" srcOrd="0" destOrd="0" presId="urn:microsoft.com/office/officeart/2008/layout/HorizontalMultiLevelHierarchy"/>
    <dgm:cxn modelId="{F6720FF3-2612-4919-845E-05A5F806ED33}" type="presOf" srcId="{606C1B1E-5B46-47AE-A0FA-9F0CE76BF1F0}" destId="{3DE34D15-720D-48E6-AB77-7AE2DDF25249}" srcOrd="0" destOrd="0" presId="urn:microsoft.com/office/officeart/2008/layout/HorizontalMultiLevelHierarchy"/>
    <dgm:cxn modelId="{D6A1E009-70DC-4378-A748-C9B59B620419}" type="presOf" srcId="{91F04271-B660-46B2-9B74-92DD45FA1695}" destId="{A96B19C6-E329-4B77-A9CE-2ABB4BF0812F}" srcOrd="1" destOrd="0" presId="urn:microsoft.com/office/officeart/2008/layout/HorizontalMultiLevelHierarchy"/>
    <dgm:cxn modelId="{0A146787-6DB8-45E4-A37D-7DC43C4AB55D}" type="presOf" srcId="{62C07271-4772-43B9-9EEA-35565E2EFDE7}" destId="{73430E50-26C2-48D9-93CB-631C449E2DAC}" srcOrd="0" destOrd="0" presId="urn:microsoft.com/office/officeart/2008/layout/HorizontalMultiLevelHierarchy"/>
    <dgm:cxn modelId="{87438544-859E-461F-AEC9-751D10D635EB}" type="presOf" srcId="{00B866A8-94A3-4D23-A47D-FCD3089B08C7}" destId="{A1DD49D0-9292-494F-B400-30670106664B}" srcOrd="0" destOrd="0" presId="urn:microsoft.com/office/officeart/2008/layout/HorizontalMultiLevelHierarchy"/>
    <dgm:cxn modelId="{B8111C8B-67E3-4824-9915-1C767F06FEC5}" srcId="{57138218-FE2E-48FF-BEA5-E84F7BE0B65F}" destId="{219FACE1-C02D-452E-9EDB-D2989CE21F85}" srcOrd="0" destOrd="0" parTransId="{A7F2E980-2FB3-4E45-9F74-436C0EF25F9B}" sibTransId="{93852292-A91F-4F53-A8B4-7B94D6C3BFE0}"/>
    <dgm:cxn modelId="{05CF6392-C27D-4A66-BD1D-EAA53A829992}" type="presOf" srcId="{97E04DFC-B4EA-41A2-A498-306AC53D6BB8}" destId="{20B15B89-480B-4029-9EEF-AF44E2C2073B}" srcOrd="0" destOrd="0" presId="urn:microsoft.com/office/officeart/2008/layout/HorizontalMultiLevelHierarchy"/>
    <dgm:cxn modelId="{34D44B99-6E38-46FE-873B-F976A0016C57}" type="presOf" srcId="{357A502C-E3AD-4173-A7CD-5A1DDAC6DEAA}" destId="{B0127741-3A50-4E4C-937F-5D577EA94934}" srcOrd="0" destOrd="0" presId="urn:microsoft.com/office/officeart/2008/layout/HorizontalMultiLevelHierarchy"/>
    <dgm:cxn modelId="{A72D29AB-43E3-4974-A813-D2E3D34DF6FE}" type="presOf" srcId="{E205E493-2D2D-4A24-A44B-80A37347ACD8}" destId="{67573773-7274-4E6F-A825-715BC6511A28}" srcOrd="0" destOrd="0" presId="urn:microsoft.com/office/officeart/2008/layout/HorizontalMultiLevelHierarchy"/>
    <dgm:cxn modelId="{C7722DE5-12BA-4009-B973-38607F353192}" srcId="{461C41F8-21EA-4CBA-BBA0-955B43A2BE3C}" destId="{297B9717-FB62-4026-8532-F8F8CDB5155B}" srcOrd="3" destOrd="0" parTransId="{6561D000-5776-4F4F-9BB3-0BD7F5824EBD}" sibTransId="{0B2764A9-B201-492B-B970-3C88ACC32B93}"/>
    <dgm:cxn modelId="{D4D362CD-B643-4875-8C2E-1D442AA2958A}" type="presOf" srcId="{ED5F4F21-CE98-410F-9136-3474F6B8DD53}" destId="{BC0B215D-BA5D-4A3A-A5A9-7F1BDD65E284}" srcOrd="0" destOrd="0" presId="urn:microsoft.com/office/officeart/2008/layout/HorizontalMultiLevelHierarchy"/>
    <dgm:cxn modelId="{D293E450-2AAE-417D-9F4E-8FF5781DA024}" type="presOf" srcId="{9F263717-4902-4B3C-891F-D0C20C57F491}" destId="{54F8C691-AF38-48EF-AC18-ABEA52434913}" srcOrd="0" destOrd="0" presId="urn:microsoft.com/office/officeart/2008/layout/HorizontalMultiLevelHierarchy"/>
    <dgm:cxn modelId="{60BE8A51-4AD1-46B4-BD98-70AC712EA004}" type="presOf" srcId="{B615369F-5F99-4E56-9F07-931E6E056B66}" destId="{D055461B-AF72-437A-8D81-ACB180EBBE08}" srcOrd="1" destOrd="0" presId="urn:microsoft.com/office/officeart/2008/layout/HorizontalMultiLevelHierarchy"/>
    <dgm:cxn modelId="{B87083CD-ACEE-4EFC-8E59-E5B34EE64FEB}" srcId="{F5FAB9D7-E0A8-4715-89D0-00C5B04C3014}" destId="{6AE5987A-3138-4A17-8B5A-9853D3605CF1}" srcOrd="3" destOrd="0" parTransId="{034F1012-6729-4886-A429-FA9C65B52D05}" sibTransId="{6FC2DC2E-6F41-4EF2-A347-DE69BCA2067F}"/>
    <dgm:cxn modelId="{642D4461-659A-4AA0-8917-BE7278B0E6BF}" type="presOf" srcId="{4A1CD091-81A9-4900-BAB5-2B76C214EA7B}" destId="{8C1C5DFE-A273-4314-846B-DF9D7DEA7462}" srcOrd="1" destOrd="0" presId="urn:microsoft.com/office/officeart/2008/layout/HorizontalMultiLevelHierarchy"/>
    <dgm:cxn modelId="{95383472-5A64-498E-BCCC-77A4AD9CAAFE}" srcId="{CB6F2A45-CA96-4E71-827D-AD3C55E9B05F}" destId="{57138218-FE2E-48FF-BEA5-E84F7BE0B65F}" srcOrd="0" destOrd="0" parTransId="{993617FD-1212-4BC0-9339-265DD7BC7D99}" sibTransId="{A5781AEE-940E-4F4D-A7B4-E5A6C3899E91}"/>
    <dgm:cxn modelId="{94127FFD-9FFE-41C3-B5B6-45662A72DF6F}" srcId="{9F263717-4902-4B3C-891F-D0C20C57F491}" destId="{ED5F4F21-CE98-410F-9136-3474F6B8DD53}" srcOrd="2" destOrd="0" parTransId="{46524730-7B8C-4F90-8D9A-D8D80982C581}" sibTransId="{6499FA77-D3A9-428E-91F1-C42F54C18751}"/>
    <dgm:cxn modelId="{ABAD601B-E875-40D0-95C0-BD2B21E51B90}" type="presOf" srcId="{034F1012-6729-4886-A429-FA9C65B52D05}" destId="{8286F533-E59D-4A19-862D-FCF4076D680C}" srcOrd="0" destOrd="0" presId="urn:microsoft.com/office/officeart/2008/layout/HorizontalMultiLevelHierarchy"/>
    <dgm:cxn modelId="{F87C8398-CE4E-4559-97AD-D32F5E3156E9}" type="presOf" srcId="{6E29704B-69B8-4650-A878-90CFC131298F}" destId="{5C0CBA17-C38D-4BFD-AD8C-CE11776195FF}" srcOrd="0" destOrd="0" presId="urn:microsoft.com/office/officeart/2008/layout/HorizontalMultiLevelHierarchy"/>
    <dgm:cxn modelId="{32D06176-2EC5-4CCC-82B4-4281F2EC6EA7}" type="presOf" srcId="{1F9F41B9-3BD2-482F-9B24-E19B19FB9B8F}" destId="{1AFD7F28-0904-4D60-9C72-B51A0D958851}" srcOrd="1" destOrd="0" presId="urn:microsoft.com/office/officeart/2008/layout/HorizontalMultiLevelHierarchy"/>
    <dgm:cxn modelId="{D4623CBE-B61A-4897-A01D-87EDCF5DA7A2}" srcId="{F5FAB9D7-E0A8-4715-89D0-00C5B04C3014}" destId="{98299E6E-C798-4D88-9596-7E723076006E}" srcOrd="5" destOrd="0" parTransId="{5745A4CC-4C3F-4AF2-AFED-3D45BC139082}" sibTransId="{4F980F94-697E-47A4-B587-4F974DE19714}"/>
    <dgm:cxn modelId="{42C6BC68-216E-47CD-82ED-C42D5FDFD97F}" type="presOf" srcId="{4B47F1F1-888A-4BAE-A367-956D02CAF917}" destId="{7D2066B9-B515-4606-B16E-8780E4EEC995}" srcOrd="1" destOrd="0" presId="urn:microsoft.com/office/officeart/2008/layout/HorizontalMultiLevelHierarchy"/>
    <dgm:cxn modelId="{7DAC33FE-9E10-477D-B6D1-E364E30E4E26}" type="presOf" srcId="{993617FD-1212-4BC0-9339-265DD7BC7D99}" destId="{41A45660-6A0A-4B2F-9D7A-A900C96CA26D}" srcOrd="0" destOrd="0" presId="urn:microsoft.com/office/officeart/2008/layout/HorizontalMultiLevelHierarchy"/>
    <dgm:cxn modelId="{47803722-01A5-47AE-B9B3-89C0ED86E24C}" type="presOf" srcId="{0EC3D308-15D6-403A-8808-6EBE27901990}" destId="{A6F2D85A-7D5A-4ADF-AAD8-87E15A2C5E5C}" srcOrd="1" destOrd="0" presId="urn:microsoft.com/office/officeart/2008/layout/HorizontalMultiLevelHierarchy"/>
    <dgm:cxn modelId="{567B2CA1-3116-467C-AF4A-C0EFE0B39F96}" type="presOf" srcId="{7987AE05-3839-4834-A804-B14B48D9D75D}" destId="{0227DF87-147F-4D39-95F0-656F9B623892}" srcOrd="0" destOrd="0" presId="urn:microsoft.com/office/officeart/2008/layout/HorizontalMultiLevelHierarchy"/>
    <dgm:cxn modelId="{43DACBF9-3076-494F-9B96-1FAB12749375}" srcId="{08B6BD1A-F405-4881-9298-8942A5D0A60D}" destId="{5F2114E7-B93B-47C1-AACC-A6B9A07000DF}" srcOrd="0" destOrd="0" parTransId="{A7EC7899-F74B-4595-A851-8724ED204143}" sibTransId="{341F348F-4FC1-498F-A140-556A3B6E5D01}"/>
    <dgm:cxn modelId="{860D7B23-3EFB-4680-ABE4-F4161098C6FA}" type="presOf" srcId="{788CE273-D554-4AA1-B9E9-0D5C78553E3E}" destId="{8B0D4760-8EEC-411B-9907-9DC344CFC690}" srcOrd="0" destOrd="0" presId="urn:microsoft.com/office/officeart/2008/layout/HorizontalMultiLevelHierarchy"/>
    <dgm:cxn modelId="{55AA0FBB-0027-4B6A-957D-57021487CA96}" type="presOf" srcId="{AE9D1BEE-3645-44A5-B201-5F7F6B1D120A}" destId="{D87523EE-C738-4180-8805-1FA3A9F12944}" srcOrd="0" destOrd="0" presId="urn:microsoft.com/office/officeart/2008/layout/HorizontalMultiLevelHierarchy"/>
    <dgm:cxn modelId="{B13534B0-583F-4E52-A0FE-5A9448FC6E11}" type="presOf" srcId="{A652B8EA-6173-4BBE-BD8C-0291C86FA5B1}" destId="{05E75DC5-CFFF-45DF-A5E7-9F6573C0B8F1}" srcOrd="0" destOrd="0" presId="urn:microsoft.com/office/officeart/2008/layout/HorizontalMultiLevelHierarchy"/>
    <dgm:cxn modelId="{2CB7B328-9CB7-4E0B-A38C-874D960A6AC2}" type="presOf" srcId="{F67BB73D-A2C4-4C85-9AD4-051B27E003C6}" destId="{85713C15-959D-41DD-959E-095AFFB830B0}" srcOrd="0" destOrd="0" presId="urn:microsoft.com/office/officeart/2008/layout/HorizontalMultiLevelHierarchy"/>
    <dgm:cxn modelId="{88AFD883-67BA-40AD-BA40-160691F27AAE}" srcId="{9F263717-4902-4B3C-891F-D0C20C57F491}" destId="{D3375AB9-04AD-45FC-9763-D3EF7635A66D}" srcOrd="1" destOrd="0" parTransId="{91F04271-B660-46B2-9B74-92DD45FA1695}" sibTransId="{1CA6D187-64B1-4151-B864-8CC5452D3429}"/>
    <dgm:cxn modelId="{FCB93C17-0225-426B-AB14-5F47AF0F600A}" type="presOf" srcId="{EB736D0F-EC2A-4DD0-B6C0-62DA0EDA1FCD}" destId="{330DE92B-94A4-417E-8F47-14EE1263C27E}" srcOrd="1" destOrd="0" presId="urn:microsoft.com/office/officeart/2008/layout/HorizontalMultiLevelHierarchy"/>
    <dgm:cxn modelId="{F5A29DC1-FC38-4760-88BE-9A4E27710DB5}" srcId="{9F263717-4902-4B3C-891F-D0C20C57F491}" destId="{0FCD1C9D-5223-4F67-9EDF-197ED82363BB}" srcOrd="0" destOrd="0" parTransId="{B8466AEE-FD79-49CE-BA88-A10BEC1F1CDF}" sibTransId="{49BD271B-2EDF-4A11-B223-72696F8F15CE}"/>
    <dgm:cxn modelId="{BE26E305-C4F3-4835-812D-7F0320E5CBE8}" srcId="{57138218-FE2E-48FF-BEA5-E84F7BE0B65F}" destId="{788CE273-D554-4AA1-B9E9-0D5C78553E3E}" srcOrd="1" destOrd="0" parTransId="{00B866A8-94A3-4D23-A47D-FCD3089B08C7}" sibTransId="{6D1C7EC1-B280-4097-A7EB-5587C06B84D4}"/>
    <dgm:cxn modelId="{8F81DC01-20B0-43C9-AD2F-B3A989C1EC13}" type="presOf" srcId="{E205E493-2D2D-4A24-A44B-80A37347ACD8}" destId="{33984D43-BBEE-4CC1-9293-98BF24FAF0C8}" srcOrd="1" destOrd="0" presId="urn:microsoft.com/office/officeart/2008/layout/HorizontalMultiLevelHierarchy"/>
    <dgm:cxn modelId="{22E3E916-545E-4DEC-B690-C196F0991639}" type="presOf" srcId="{F4A98DAC-39BB-43D9-AEB9-36B31A9875E8}" destId="{4DD24E63-B17C-4CF0-B85E-34A207AAE709}" srcOrd="1" destOrd="0" presId="urn:microsoft.com/office/officeart/2008/layout/HorizontalMultiLevelHierarchy"/>
    <dgm:cxn modelId="{02CF9C78-44DB-4223-A953-C828EB8BCAC4}" type="presOf" srcId="{74B6732F-F907-483D-9B1E-585129B259AA}" destId="{242CDECE-DECA-46BE-A791-1DF9D21F599D}" srcOrd="1" destOrd="0" presId="urn:microsoft.com/office/officeart/2008/layout/HorizontalMultiLevelHierarchy"/>
    <dgm:cxn modelId="{94A0D19B-B262-4886-B4BC-BC8EE60BBAD9}" type="presOf" srcId="{6561D000-5776-4F4F-9BB3-0BD7F5824EBD}" destId="{C559F165-53F5-4D2E-9BAF-E38F8E3AA485}" srcOrd="0" destOrd="0" presId="urn:microsoft.com/office/officeart/2008/layout/HorizontalMultiLevelHierarchy"/>
    <dgm:cxn modelId="{A9F309C0-BE66-49F7-8B47-54AD99D45092}" type="presOf" srcId="{034F1012-6729-4886-A429-FA9C65B52D05}" destId="{B2B5CB26-106A-4D54-B089-47A82E510170}" srcOrd="1" destOrd="0" presId="urn:microsoft.com/office/officeart/2008/layout/HorizontalMultiLevelHierarchy"/>
    <dgm:cxn modelId="{34411BBB-5F38-406B-9B92-5C9968AE8AA2}" type="presOf" srcId="{1F9F41B9-3BD2-482F-9B24-E19B19FB9B8F}" destId="{5AFEE5E6-F61E-4119-AD1A-BAD4C22CB07C}" srcOrd="0" destOrd="0" presId="urn:microsoft.com/office/officeart/2008/layout/HorizontalMultiLevelHierarchy"/>
    <dgm:cxn modelId="{623AD812-7E19-4F1F-98B2-9B473A62AE5A}" type="presOf" srcId="{E0ADEA9A-A97A-45AE-8549-52030EAF11D8}" destId="{8CC3B8FE-252F-445B-B743-9978BA739FA1}" srcOrd="1" destOrd="0" presId="urn:microsoft.com/office/officeart/2008/layout/HorizontalMultiLevelHierarchy"/>
    <dgm:cxn modelId="{5127441B-9B74-4279-90F3-2AC2BE3E9515}" srcId="{4AE8E231-AB08-4D79-B5A1-7423AFE1A547}" destId="{1B241ECE-5A70-42BA-A01F-68BA772A12EB}" srcOrd="1" destOrd="0" parTransId="{733D76F3-8C09-4610-9485-AD1A0E26E914}" sibTransId="{79B0B966-E073-4149-9D59-E1E5B06E438F}"/>
    <dgm:cxn modelId="{9CD94D07-36BD-45DB-9DE5-EFA478602C64}" type="presOf" srcId="{B8466AEE-FD79-49CE-BA88-A10BEC1F1CDF}" destId="{0EDA0381-E220-4B23-85BF-2331BFC5BFDF}" srcOrd="0" destOrd="0" presId="urn:microsoft.com/office/officeart/2008/layout/HorizontalMultiLevelHierarchy"/>
    <dgm:cxn modelId="{7EEA5C5F-48AC-4131-ADAB-28E053D687E7}" srcId="{8BD91F34-F5FE-4702-A9B1-048A6CD77232}" destId="{4AE8E231-AB08-4D79-B5A1-7423AFE1A547}" srcOrd="2" destOrd="0" parTransId="{00CC4298-1EDA-4399-B496-4D5653B48762}" sibTransId="{A14F57D0-5D03-4B87-970F-AA0FAFEA8E19}"/>
    <dgm:cxn modelId="{49102912-1ECD-435A-9DE6-C8B43EBD8B18}" type="presOf" srcId="{A197D149-A77C-4874-8CA7-53605FC0BB33}" destId="{23057E6B-A9B3-41B4-92EE-DCA4CF91517E}" srcOrd="0" destOrd="0" presId="urn:microsoft.com/office/officeart/2008/layout/HorizontalMultiLevelHierarchy"/>
    <dgm:cxn modelId="{78F02EEA-7D2A-4D30-BAB5-15AFDC223C4A}" type="presOf" srcId="{6AE5987A-3138-4A17-8B5A-9853D3605CF1}" destId="{1B44EB31-21A0-4D40-84D2-625F0AD797E3}" srcOrd="0" destOrd="0" presId="urn:microsoft.com/office/officeart/2008/layout/HorizontalMultiLevelHierarchy"/>
    <dgm:cxn modelId="{F199B509-F425-4654-857C-1CA7976F0704}" type="presOf" srcId="{F8430114-CFE5-45AB-B27B-F50035D87E79}" destId="{8FA7FD6C-E0A7-4F19-A50D-C5CC6BDB6DA0}" srcOrd="0" destOrd="0" presId="urn:microsoft.com/office/officeart/2008/layout/HorizontalMultiLevelHierarchy"/>
    <dgm:cxn modelId="{19BA6D62-8052-4AC9-B82D-5EC5EEC8727D}" type="presOf" srcId="{5745A4CC-4C3F-4AF2-AFED-3D45BC139082}" destId="{12993953-37C7-431E-83EB-EAA4C05CE958}" srcOrd="1" destOrd="0" presId="urn:microsoft.com/office/officeart/2008/layout/HorizontalMultiLevelHierarchy"/>
    <dgm:cxn modelId="{8E286529-CFE0-439F-8838-1849A74EAE2A}" srcId="{4AE8E231-AB08-4D79-B5A1-7423AFE1A547}" destId="{34B1CF09-7093-426C-8914-A0A3EE18BB80}" srcOrd="0" destOrd="0" parTransId="{16C22606-FE7B-40A8-86AF-A0BF681078F5}" sibTransId="{EAFF0CE8-6912-4B94-9A55-E3D1D147A5F4}"/>
    <dgm:cxn modelId="{158A74A3-B1BA-4DDE-AF96-5B1F331DC966}" srcId="{A4C753A8-1DAA-408D-97CB-D624FE5D6642}" destId="{0CB39CEF-9952-46EC-BEA5-4D3873A2CFE7}" srcOrd="0" destOrd="0" parTransId="{161334BA-0248-4DA5-88D2-1022313F9181}" sibTransId="{83EC1272-1C08-48FF-AA0E-069B36C05151}"/>
    <dgm:cxn modelId="{3BC985B7-9F58-4F94-B605-F11A3D045331}" type="presOf" srcId="{41F8E61A-C8D7-4821-BB2F-3CFDC6B40F1D}" destId="{8502411D-6D7A-4672-8424-D25321756A0C}" srcOrd="0" destOrd="0" presId="urn:microsoft.com/office/officeart/2008/layout/HorizontalMultiLevelHierarchy"/>
    <dgm:cxn modelId="{E0F774FC-1F57-4AAA-8148-F4186D295AA3}" type="presOf" srcId="{4CD683F3-875B-47CC-88F9-4B3D52FF10F7}" destId="{7F97EE4C-A424-4D2A-8AF9-EE124930188F}" srcOrd="0" destOrd="0" presId="urn:microsoft.com/office/officeart/2008/layout/HorizontalMultiLevelHierarchy"/>
    <dgm:cxn modelId="{A17D8EEA-C67D-46C6-B52B-E65C04D064EF}" type="presOf" srcId="{62C07271-4772-43B9-9EEA-35565E2EFDE7}" destId="{596F37F3-0514-49CD-A662-B53C6F14838E}" srcOrd="1" destOrd="0" presId="urn:microsoft.com/office/officeart/2008/layout/HorizontalMultiLevelHierarchy"/>
    <dgm:cxn modelId="{DB5C7ECF-D387-4FA7-B03C-D7BBE9047CF3}" type="presOf" srcId="{2D1DA5E9-E6F6-4F94-8517-6689A6B18E73}" destId="{491221F6-0796-48B4-B206-B1C85F926BF5}" srcOrd="0" destOrd="0" presId="urn:microsoft.com/office/officeart/2008/layout/HorizontalMultiLevelHierarchy"/>
    <dgm:cxn modelId="{CBA6E52A-7934-486F-BD09-9157256FA199}" type="presOf" srcId="{16C22606-FE7B-40A8-86AF-A0BF681078F5}" destId="{7923137C-07FB-48D2-8901-4662C2FA58E7}" srcOrd="1" destOrd="0" presId="urn:microsoft.com/office/officeart/2008/layout/HorizontalMultiLevelHierarchy"/>
    <dgm:cxn modelId="{14266258-809E-4FA9-9C93-BB51E2DE42D9}" type="presOf" srcId="{E0ADEA9A-A97A-45AE-8549-52030EAF11D8}" destId="{73E03BD9-CD66-4177-A7AE-511C4E83495C}" srcOrd="0" destOrd="0" presId="urn:microsoft.com/office/officeart/2008/layout/HorizontalMultiLevelHierarchy"/>
    <dgm:cxn modelId="{B24E718D-9D59-4FD3-9A98-7C80284E44A6}" type="presOf" srcId="{46BCD3B5-C620-4BA6-98AE-6DD2B6354E97}" destId="{4C31E450-D0FB-4861-B2E5-ED64C3037E69}" srcOrd="0" destOrd="0" presId="urn:microsoft.com/office/officeart/2008/layout/HorizontalMultiLevelHierarchy"/>
    <dgm:cxn modelId="{C019FBA6-570C-4451-83C5-061364F29D52}" type="presOf" srcId="{B615369F-5F99-4E56-9F07-931E6E056B66}" destId="{911EB29C-5E42-4F1F-96A1-C89AFA9EE05D}" srcOrd="0" destOrd="0" presId="urn:microsoft.com/office/officeart/2008/layout/HorizontalMultiLevelHierarchy"/>
    <dgm:cxn modelId="{4D53EF82-078B-4109-B9CD-91D758926490}" type="presOf" srcId="{4C11F0A9-7A45-4FA0-809B-C4567B894550}" destId="{AB34F757-4BAA-44EA-A056-95EFDC832875}" srcOrd="0" destOrd="0" presId="urn:microsoft.com/office/officeart/2008/layout/HorizontalMultiLevelHierarchy"/>
    <dgm:cxn modelId="{122793BC-4E02-400D-BFEF-66CB2048DE11}" type="presOf" srcId="{0EC3D308-15D6-403A-8808-6EBE27901990}" destId="{F7723DBF-13FE-4197-B628-9D451070DAFA}" srcOrd="0" destOrd="0" presId="urn:microsoft.com/office/officeart/2008/layout/HorizontalMultiLevelHierarchy"/>
    <dgm:cxn modelId="{20222241-D198-4385-B726-762406EADCC2}" srcId="{8BD91F34-F5FE-4702-A9B1-048A6CD77232}" destId="{461C41F8-21EA-4CBA-BBA0-955B43A2BE3C}" srcOrd="0" destOrd="0" parTransId="{8345E272-BE1D-4AFA-B332-CA3635ED12F6}" sibTransId="{50886481-4FE8-4D26-A6F3-A58416A8F7A6}"/>
    <dgm:cxn modelId="{7AB10C8F-8296-48C2-B9A8-8B33EA03CECD}" type="presOf" srcId="{A652B8EA-6173-4BBE-BD8C-0291C86FA5B1}" destId="{BD3C7FE0-78AA-4DC7-A87C-C4EF65948CE1}" srcOrd="1" destOrd="0" presId="urn:microsoft.com/office/officeart/2008/layout/HorizontalMultiLevelHierarchy"/>
    <dgm:cxn modelId="{F64463D8-A54A-4DFC-A288-059CFA1A1E64}" type="presOf" srcId="{159FE78C-9E93-4BEE-B2ED-38A3D38801D7}" destId="{9F4F1A9C-EE91-4496-B595-4B63B1A43A78}" srcOrd="0" destOrd="0" presId="urn:microsoft.com/office/officeart/2008/layout/HorizontalMultiLevelHierarchy"/>
    <dgm:cxn modelId="{9A763D09-30F4-4309-8062-DC759939E185}" srcId="{08B6BD1A-F405-4881-9298-8942A5D0A60D}" destId="{D8119775-3BAE-4D97-B283-8BEAC04AB400}" srcOrd="2" destOrd="0" parTransId="{4B47F1F1-888A-4BAE-A367-956D02CAF917}" sibTransId="{83FC492E-C12F-4830-81EB-696086DD7464}"/>
    <dgm:cxn modelId="{317D1223-0116-4E3B-9D23-BBDC0291829B}" srcId="{E992027D-C17B-4CD8-BDFB-B50671B4834B}" destId="{F5FAB9D7-E0A8-4715-89D0-00C5B04C3014}" srcOrd="0" destOrd="0" parTransId="{CEF50CF1-013F-4917-8D4E-12BAF6583239}" sibTransId="{26BC2BC2-4710-4F20-BA59-3E660C2B5CEE}"/>
    <dgm:cxn modelId="{0F460353-761A-46B8-9A8B-2650FEB64B90}" srcId="{CB6F2A45-CA96-4E71-827D-AD3C55E9B05F}" destId="{8546B1B4-B9B1-4F2F-A80C-9CF40FE4507E}" srcOrd="1" destOrd="0" parTransId="{F4A98DAC-39BB-43D9-AEB9-36B31A9875E8}" sibTransId="{269B8F68-17A7-4F68-8BF6-878957479EEB}"/>
    <dgm:cxn modelId="{22F6D6E5-5937-44EE-BAE1-EE97CCB01381}" type="presOf" srcId="{8546B1B4-B9B1-4F2F-A80C-9CF40FE4507E}" destId="{8B4B552A-EB17-48AC-B457-720C2B0FD51D}" srcOrd="0" destOrd="0" presId="urn:microsoft.com/office/officeart/2008/layout/HorizontalMultiLevelHierarchy"/>
    <dgm:cxn modelId="{7F6F31E8-210D-44E6-B848-F5148ABAA982}" type="presOf" srcId="{0FCD1C9D-5223-4F67-9EDF-197ED82363BB}" destId="{73B4E72E-A9D8-42C9-9888-ABBD81B00A60}" srcOrd="0" destOrd="0" presId="urn:microsoft.com/office/officeart/2008/layout/HorizontalMultiLevelHierarchy"/>
    <dgm:cxn modelId="{A671214C-1FA6-43B0-831A-6EEB074558EF}" type="presOf" srcId="{6A44A480-430C-45F8-B7DE-F180176B6CDE}" destId="{D0A8E034-1B40-4858-82B6-6DF839759E99}" srcOrd="0" destOrd="0" presId="urn:microsoft.com/office/officeart/2008/layout/HorizontalMultiLevelHierarchy"/>
    <dgm:cxn modelId="{1F0F6CCF-A04C-49E7-AE50-6B9CA299B684}" type="presOf" srcId="{D3375AB9-04AD-45FC-9763-D3EF7635A66D}" destId="{303C05EC-1B15-4EBB-920C-D6CCA8CD5615}" srcOrd="0" destOrd="0" presId="urn:microsoft.com/office/officeart/2008/layout/HorizontalMultiLevelHierarchy"/>
    <dgm:cxn modelId="{5E51A55F-7633-452A-9171-D42DC382ACD6}" type="presOf" srcId="{54ADA787-2550-43E2-817A-7DF2171C5761}" destId="{DE2A3283-8331-49ED-8979-47F837201326}" srcOrd="0" destOrd="0" presId="urn:microsoft.com/office/officeart/2008/layout/HorizontalMultiLevelHierarchy"/>
    <dgm:cxn modelId="{F9D6C345-2AF5-4DC4-AAFF-A176D8A96D45}" type="presOf" srcId="{D0727E20-A73F-4212-A3EA-DEF894862101}" destId="{8322936C-0236-4263-9F71-5D9E9F5F6A9D}" srcOrd="0" destOrd="0" presId="urn:microsoft.com/office/officeart/2008/layout/HorizontalMultiLevelHierarchy"/>
    <dgm:cxn modelId="{AC971649-05ED-4A1D-911E-124122019554}" type="presOf" srcId="{161334BA-0248-4DA5-88D2-1022313F9181}" destId="{00B3D2CD-2D4A-4548-9318-A8E97FE1FAE7}" srcOrd="0" destOrd="0" presId="urn:microsoft.com/office/officeart/2008/layout/HorizontalMultiLevelHierarchy"/>
    <dgm:cxn modelId="{5CA1A49E-6412-4B21-8A8D-D71B2A121FEA}" srcId="{46BCD3B5-C620-4BA6-98AE-6DD2B6354E97}" destId="{AE0A1657-A96E-4477-A55B-0C31B29BBB80}" srcOrd="0" destOrd="0" parTransId="{F8430114-CFE5-45AB-B27B-F50035D87E79}" sibTransId="{8EF9E764-CF93-4527-847E-C58E64A149CC}"/>
    <dgm:cxn modelId="{AFB5B7C2-C687-48A8-93CE-31C281575385}" type="presOf" srcId="{54ADA787-2550-43E2-817A-7DF2171C5761}" destId="{53D5D530-F453-466F-BE0A-FBB79CB11C04}" srcOrd="1" destOrd="0" presId="urn:microsoft.com/office/officeart/2008/layout/HorizontalMultiLevelHierarchy"/>
    <dgm:cxn modelId="{7F785952-4680-4B6B-B118-D461D635CEBF}" srcId="{6AE5987A-3138-4A17-8B5A-9853D3605CF1}" destId="{A4C753A8-1DAA-408D-97CB-D624FE5D6642}" srcOrd="0" destOrd="0" parTransId="{8038FDAB-48C3-4776-AA7A-BB653D5DC696}" sibTransId="{0E678A2A-AD86-4D1A-9D25-EB704A846C4F}"/>
    <dgm:cxn modelId="{3985198D-6673-4ADE-8A7A-55A1D688C618}" srcId="{461C41F8-21EA-4CBA-BBA0-955B43A2BE3C}" destId="{97E04DFC-B4EA-41A2-A498-306AC53D6BB8}" srcOrd="1" destOrd="0" parTransId="{2DF2B7B3-7F82-499C-81DF-F2314D58D969}" sibTransId="{EEC97CFE-F7FE-4DC4-B7D3-EED64FC6BE46}"/>
    <dgm:cxn modelId="{E696D05B-7E83-419C-85E8-797C4889451C}" type="presOf" srcId="{16C22606-FE7B-40A8-86AF-A0BF681078F5}" destId="{8B0C31A7-5EBB-4826-A811-93CBACFB87A7}" srcOrd="0" destOrd="0" presId="urn:microsoft.com/office/officeart/2008/layout/HorizontalMultiLevelHierarchy"/>
    <dgm:cxn modelId="{EFA1ACD8-388E-4B29-8396-6A27CAA42D4A}" type="presOf" srcId="{4B47F1F1-888A-4BAE-A367-956D02CAF917}" destId="{4055C2B6-0EB8-45E8-ACCE-92275DCB30F3}" srcOrd="0" destOrd="0" presId="urn:microsoft.com/office/officeart/2008/layout/HorizontalMultiLevelHierarchy"/>
    <dgm:cxn modelId="{4164C409-EA3E-427B-8DDB-66B293361DC1}" type="presOf" srcId="{357A502C-E3AD-4173-A7CD-5A1DDAC6DEAA}" destId="{5B62DEBC-2F27-44E4-987D-96721CDD7F4D}" srcOrd="1" destOrd="0" presId="urn:microsoft.com/office/officeart/2008/layout/HorizontalMultiLevelHierarchy"/>
    <dgm:cxn modelId="{8EC0D42A-C1D8-488C-A8BA-3AB6439E0856}" type="presOf" srcId="{57138218-FE2E-48FF-BEA5-E84F7BE0B65F}" destId="{54F3F154-463B-44F7-8060-77C82E64A7B1}" srcOrd="0" destOrd="0" presId="urn:microsoft.com/office/officeart/2008/layout/HorizontalMultiLevelHierarchy"/>
    <dgm:cxn modelId="{887CB567-970C-4E57-B3A7-3C7F34343227}" type="presOf" srcId="{BDC1C8E2-7B79-4F29-A7F9-A7B1C37A77FA}" destId="{A256AFA5-1395-49A3-BB96-C3F2004C5040}" srcOrd="0" destOrd="0" presId="urn:microsoft.com/office/officeart/2008/layout/HorizontalMultiLevelHierarchy"/>
    <dgm:cxn modelId="{BB6A0CA3-E8F4-40A5-B286-7C14CE21E3DA}" srcId="{5F2114E7-B93B-47C1-AACC-A6B9A07000DF}" destId="{AE4E6CD9-5641-4AC6-BE99-ED421A2C6C78}" srcOrd="0" destOrd="0" parTransId="{4A1CD091-81A9-4900-BAB5-2B76C214EA7B}" sibTransId="{9202B905-20B2-4B51-811C-176150393333}"/>
    <dgm:cxn modelId="{67A4EFFC-819F-4FBA-A189-001E027392E5}" type="presOf" srcId="{26FBBE1A-CD82-4834-BEA3-F95980589194}" destId="{73D98310-EE34-4D7B-9E2B-A694F1518CEB}" srcOrd="0" destOrd="0" presId="urn:microsoft.com/office/officeart/2008/layout/HorizontalMultiLevelHierarchy"/>
    <dgm:cxn modelId="{853F9BCA-ECB3-43EF-8C3F-F107E6C4E644}" srcId="{F5FAB9D7-E0A8-4715-89D0-00C5B04C3014}" destId="{46BCD3B5-C620-4BA6-98AE-6DD2B6354E97}" srcOrd="2" destOrd="0" parTransId="{B615369F-5F99-4E56-9F07-931E6E056B66}" sibTransId="{6982311C-4823-4421-ADDE-4EE8BE9E059B}"/>
    <dgm:cxn modelId="{435DCD67-C9A7-4E74-BE46-8A1FD289EF15}" type="presOf" srcId="{8038FDAB-48C3-4776-AA7A-BB653D5DC696}" destId="{E5DBEDA4-4184-4C2F-9563-16C8A566B2F3}" srcOrd="0" destOrd="0" presId="urn:microsoft.com/office/officeart/2008/layout/HorizontalMultiLevelHierarchy"/>
    <dgm:cxn modelId="{98A0C5C0-6F66-43B4-A9D0-2E4563343D49}" type="presOf" srcId="{993617FD-1212-4BC0-9339-265DD7BC7D99}" destId="{3983C1BB-1F3C-44DE-BB43-DF6773222086}" srcOrd="1" destOrd="0" presId="urn:microsoft.com/office/officeart/2008/layout/HorizontalMultiLevelHierarchy"/>
    <dgm:cxn modelId="{54910179-DCB4-4ED0-82AB-236856C823B9}" type="presOf" srcId="{98299E6E-C798-4D88-9596-7E723076006E}" destId="{DFA9F32F-5C99-4E88-8925-58A435228802}" srcOrd="0" destOrd="0" presId="urn:microsoft.com/office/officeart/2008/layout/HorizontalMultiLevelHierarchy"/>
    <dgm:cxn modelId="{61BB6269-5CCE-49F6-A6F5-6BB24909AF03}" srcId="{9F263717-4902-4B3C-891F-D0C20C57F491}" destId="{159FE78C-9E93-4BEE-B2ED-38A3D38801D7}" srcOrd="3" destOrd="0" parTransId="{7F4F4693-CF3A-4270-BCDB-97620F67A265}" sibTransId="{D936DB91-94DE-4464-B96E-A4A4680D3273}"/>
    <dgm:cxn modelId="{CAB894B1-AC25-4D47-A838-B09424DC1E15}" type="presOf" srcId="{E992027D-C17B-4CD8-BDFB-B50671B4834B}" destId="{B577EDBC-46AB-4D8D-94F6-FA1246C773C4}" srcOrd="0" destOrd="0" presId="urn:microsoft.com/office/officeart/2008/layout/HorizontalMultiLevelHierarchy"/>
    <dgm:cxn modelId="{E38332E3-D043-4065-8A02-3E926C1F7160}" type="presOf" srcId="{C0210E98-06CD-490F-B94C-905A15AD0CA1}" destId="{5C3ABEC1-3366-4B56-B24F-19EFCFBFA90C}" srcOrd="0" destOrd="0" presId="urn:microsoft.com/office/officeart/2008/layout/HorizontalMultiLevelHierarchy"/>
    <dgm:cxn modelId="{35F5A06E-B987-4B03-9043-7038B8AE3026}" type="presOf" srcId="{4A1CD091-81A9-4900-BAB5-2B76C214EA7B}" destId="{CEF659C0-9853-4324-9512-DCCFC69BF517}" srcOrd="0" destOrd="0" presId="urn:microsoft.com/office/officeart/2008/layout/HorizontalMultiLevelHierarchy"/>
    <dgm:cxn modelId="{03F0E628-732A-4325-8317-7BC91F8D5F1C}" type="presOf" srcId="{34B1CF09-7093-426C-8914-A0A3EE18BB80}" destId="{0E531227-D335-40E1-A6B2-E833C0F29125}" srcOrd="0" destOrd="0" presId="urn:microsoft.com/office/officeart/2008/layout/HorizontalMultiLevelHierarchy"/>
    <dgm:cxn modelId="{F4F6598B-97D9-4E4D-BDDB-F100AE3E5A84}" srcId="{26FBBE1A-CD82-4834-BEA3-F95980589194}" destId="{F67BB73D-A2C4-4C85-9AD4-051B27E003C6}" srcOrd="0" destOrd="0" parTransId="{A652B8EA-6173-4BBE-BD8C-0291C86FA5B1}" sibTransId="{6823DC5E-8817-410C-9972-364396D78A9C}"/>
    <dgm:cxn modelId="{CF029190-3D51-4EB1-ADAA-44332C1FF5A6}" srcId="{08B6BD1A-F405-4881-9298-8942A5D0A60D}" destId="{AE9D1BEE-3645-44A5-B201-5F7F6B1D120A}" srcOrd="1" destOrd="0" parTransId="{606C1B1E-5B46-47AE-A0FA-9F0CE76BF1F0}" sibTransId="{E6B07BAE-DCA8-47AB-B430-2ED5C749DB33}"/>
    <dgm:cxn modelId="{07F18E61-9DE9-4B4A-A755-A522D0B7FAFB}" type="presOf" srcId="{BD189D70-2381-4B9C-A31D-813460B67ACA}" destId="{CBE2266E-7962-4122-A657-E73A580CD0D9}" srcOrd="0" destOrd="0" presId="urn:microsoft.com/office/officeart/2008/layout/HorizontalMultiLevelHierarchy"/>
    <dgm:cxn modelId="{74EF6D2F-DC9C-41B4-B06A-91EF59D9F6D4}" type="presOf" srcId="{D8119775-3BAE-4D97-B283-8BEAC04AB400}" destId="{5D5AA1BB-5506-4A81-8E1E-F44DD5F632F9}" srcOrd="0" destOrd="0" presId="urn:microsoft.com/office/officeart/2008/layout/HorizontalMultiLevelHierarchy"/>
    <dgm:cxn modelId="{16EC8CA1-5401-455E-8F32-EFB4092B3761}" type="presOf" srcId="{41F8E61A-C8D7-4821-BB2F-3CFDC6B40F1D}" destId="{B1148CCE-7A9E-4EE6-A152-DB7B2D0017E2}" srcOrd="1" destOrd="0" presId="urn:microsoft.com/office/officeart/2008/layout/HorizontalMultiLevelHierarchy"/>
    <dgm:cxn modelId="{69282017-B5FC-4DA6-BD4F-73FCB7D8B39C}" type="presOf" srcId="{91F04271-B660-46B2-9B74-92DD45FA1695}" destId="{CC48E309-3CFE-447E-A7CC-6E2A95958356}" srcOrd="0" destOrd="0" presId="urn:microsoft.com/office/officeart/2008/layout/HorizontalMultiLevelHierarchy"/>
    <dgm:cxn modelId="{6C9B0217-D3E2-48FC-9EA5-4CAF996BBD2A}" type="presOf" srcId="{8696C550-37D0-4F46-9C6E-591D95A36189}" destId="{4B820231-0345-4BD7-94B2-18F9768833DD}" srcOrd="0" destOrd="0" presId="urn:microsoft.com/office/officeart/2008/layout/HorizontalMultiLevelHierarchy"/>
    <dgm:cxn modelId="{F0C40403-3435-4CB5-98E0-20E7C7278D5C}" type="presOf" srcId="{122DDBA8-B34D-45A4-9549-B65162B1D3B7}" destId="{39384687-BAF9-4ECE-8E19-5052DFE9CE0B}" srcOrd="1" destOrd="0" presId="urn:microsoft.com/office/officeart/2008/layout/HorizontalMultiLevelHierarchy"/>
    <dgm:cxn modelId="{F7B4C4E4-B71F-4717-A42F-50A72A0809F2}" type="presParOf" srcId="{B577EDBC-46AB-4D8D-94F6-FA1246C773C4}" destId="{DEDCDABA-82EC-401A-872F-90AB98EC5CF2}" srcOrd="0" destOrd="0" presId="urn:microsoft.com/office/officeart/2008/layout/HorizontalMultiLevelHierarchy"/>
    <dgm:cxn modelId="{B2E5A36C-19F7-481D-A9A8-5F12CA2787C2}" type="presParOf" srcId="{DEDCDABA-82EC-401A-872F-90AB98EC5CF2}" destId="{CA61FA2A-0CCF-4700-B7BE-C773B85716FE}" srcOrd="0" destOrd="0" presId="urn:microsoft.com/office/officeart/2008/layout/HorizontalMultiLevelHierarchy"/>
    <dgm:cxn modelId="{FE2C4F15-0BFB-43B8-BFD9-03CEC4453756}" type="presParOf" srcId="{DEDCDABA-82EC-401A-872F-90AB98EC5CF2}" destId="{7BB95678-FE36-4E39-89F1-1B69AB16C613}" srcOrd="1" destOrd="0" presId="urn:microsoft.com/office/officeart/2008/layout/HorizontalMultiLevelHierarchy"/>
    <dgm:cxn modelId="{D9BDF76D-82E7-4CE6-965D-C4C3EB9EDC55}" type="presParOf" srcId="{7BB95678-FE36-4E39-89F1-1B69AB16C613}" destId="{CBE2266E-7962-4122-A657-E73A580CD0D9}" srcOrd="0" destOrd="0" presId="urn:microsoft.com/office/officeart/2008/layout/HorizontalMultiLevelHierarchy"/>
    <dgm:cxn modelId="{C51E2125-4856-49D3-ACB3-B50A689452C2}" type="presParOf" srcId="{CBE2266E-7962-4122-A657-E73A580CD0D9}" destId="{E9957E8E-9193-431F-AEE2-F15790016BF8}" srcOrd="0" destOrd="0" presId="urn:microsoft.com/office/officeart/2008/layout/HorizontalMultiLevelHierarchy"/>
    <dgm:cxn modelId="{D21E4A73-B56C-4528-808F-9132C3FA2B58}" type="presParOf" srcId="{7BB95678-FE36-4E39-89F1-1B69AB16C613}" destId="{0BDC8F28-3912-45FC-B3B6-1ABDBB176B29}" srcOrd="1" destOrd="0" presId="urn:microsoft.com/office/officeart/2008/layout/HorizontalMultiLevelHierarchy"/>
    <dgm:cxn modelId="{ABCB4289-4C38-41CC-9223-0FC69EC32567}" type="presParOf" srcId="{0BDC8F28-3912-45FC-B3B6-1ABDBB176B29}" destId="{3736DC98-D383-418D-8819-3673D6C98497}" srcOrd="0" destOrd="0" presId="urn:microsoft.com/office/officeart/2008/layout/HorizontalMultiLevelHierarchy"/>
    <dgm:cxn modelId="{8774E768-3232-402A-BA40-4263926E9CA0}" type="presParOf" srcId="{0BDC8F28-3912-45FC-B3B6-1ABDBB176B29}" destId="{6C0B5721-8A87-425B-A921-748106B4E180}" srcOrd="1" destOrd="0" presId="urn:microsoft.com/office/officeart/2008/layout/HorizontalMultiLevelHierarchy"/>
    <dgm:cxn modelId="{508567BE-DD36-4DB2-ACD2-8B16D507D843}" type="presParOf" srcId="{6C0B5721-8A87-425B-A921-748106B4E180}" destId="{41A45660-6A0A-4B2F-9D7A-A900C96CA26D}" srcOrd="0" destOrd="0" presId="urn:microsoft.com/office/officeart/2008/layout/HorizontalMultiLevelHierarchy"/>
    <dgm:cxn modelId="{2C921351-3281-436B-AE46-AB832BF40F30}" type="presParOf" srcId="{41A45660-6A0A-4B2F-9D7A-A900C96CA26D}" destId="{3983C1BB-1F3C-44DE-BB43-DF6773222086}" srcOrd="0" destOrd="0" presId="urn:microsoft.com/office/officeart/2008/layout/HorizontalMultiLevelHierarchy"/>
    <dgm:cxn modelId="{13DD4790-CFF0-409C-81BB-55EE72828989}" type="presParOf" srcId="{6C0B5721-8A87-425B-A921-748106B4E180}" destId="{2B6BF479-0D46-4170-831E-1FA245671048}" srcOrd="1" destOrd="0" presId="urn:microsoft.com/office/officeart/2008/layout/HorizontalMultiLevelHierarchy"/>
    <dgm:cxn modelId="{061637DC-8288-461A-9887-0F3540BCB650}" type="presParOf" srcId="{2B6BF479-0D46-4170-831E-1FA245671048}" destId="{54F3F154-463B-44F7-8060-77C82E64A7B1}" srcOrd="0" destOrd="0" presId="urn:microsoft.com/office/officeart/2008/layout/HorizontalMultiLevelHierarchy"/>
    <dgm:cxn modelId="{8A9A29B5-48DD-4F11-82B4-77C4598AA1A0}" type="presParOf" srcId="{2B6BF479-0D46-4170-831E-1FA245671048}" destId="{1E3EF59F-656C-409C-A93C-B32E40514227}" srcOrd="1" destOrd="0" presId="urn:microsoft.com/office/officeart/2008/layout/HorizontalMultiLevelHierarchy"/>
    <dgm:cxn modelId="{DC8F2494-ECFC-49A7-ACA8-E10B1153EC68}" type="presParOf" srcId="{1E3EF59F-656C-409C-A93C-B32E40514227}" destId="{D8BA5126-5CE0-42BA-8779-F08D9F9BEBDF}" srcOrd="0" destOrd="0" presId="urn:microsoft.com/office/officeart/2008/layout/HorizontalMultiLevelHierarchy"/>
    <dgm:cxn modelId="{082D912F-E3D9-46A0-AD1C-2C1D00AE43CD}" type="presParOf" srcId="{D8BA5126-5CE0-42BA-8779-F08D9F9BEBDF}" destId="{17EB937C-1F0F-4A1B-B137-72BFC482EFF1}" srcOrd="0" destOrd="0" presId="urn:microsoft.com/office/officeart/2008/layout/HorizontalMultiLevelHierarchy"/>
    <dgm:cxn modelId="{989153EF-BE93-4639-BD01-BC476D306368}" type="presParOf" srcId="{1E3EF59F-656C-409C-A93C-B32E40514227}" destId="{A34FE81C-3C41-453F-B76B-BEA7D3EDC372}" srcOrd="1" destOrd="0" presId="urn:microsoft.com/office/officeart/2008/layout/HorizontalMultiLevelHierarchy"/>
    <dgm:cxn modelId="{E9C50C6A-8212-4A21-A29E-46B551256809}" type="presParOf" srcId="{A34FE81C-3C41-453F-B76B-BEA7D3EDC372}" destId="{4D1F6B0F-446E-4910-AA41-D0A1B527175E}" srcOrd="0" destOrd="0" presId="urn:microsoft.com/office/officeart/2008/layout/HorizontalMultiLevelHierarchy"/>
    <dgm:cxn modelId="{F92E0B6E-DB17-4901-989B-0F2A606D5D61}" type="presParOf" srcId="{A34FE81C-3C41-453F-B76B-BEA7D3EDC372}" destId="{803DCE3A-ED10-4C07-8119-B10E50D9A87C}" srcOrd="1" destOrd="0" presId="urn:microsoft.com/office/officeart/2008/layout/HorizontalMultiLevelHierarchy"/>
    <dgm:cxn modelId="{A32DFB27-2D29-40BA-9B95-9725F4A5092C}" type="presParOf" srcId="{1E3EF59F-656C-409C-A93C-B32E40514227}" destId="{A1DD49D0-9292-494F-B400-30670106664B}" srcOrd="2" destOrd="0" presId="urn:microsoft.com/office/officeart/2008/layout/HorizontalMultiLevelHierarchy"/>
    <dgm:cxn modelId="{B3EA0F34-0099-4959-B7A9-66E78527E0AD}" type="presParOf" srcId="{A1DD49D0-9292-494F-B400-30670106664B}" destId="{35D30DA3-3F48-4C7E-B149-26006B0124BF}" srcOrd="0" destOrd="0" presId="urn:microsoft.com/office/officeart/2008/layout/HorizontalMultiLevelHierarchy"/>
    <dgm:cxn modelId="{E39023FB-3887-43F7-A90C-B57747722195}" type="presParOf" srcId="{1E3EF59F-656C-409C-A93C-B32E40514227}" destId="{DD9011D0-E06D-4B16-BA76-99FC41919340}" srcOrd="3" destOrd="0" presId="urn:microsoft.com/office/officeart/2008/layout/HorizontalMultiLevelHierarchy"/>
    <dgm:cxn modelId="{2076D17A-5BA2-47BA-B967-33A5830DAA08}" type="presParOf" srcId="{DD9011D0-E06D-4B16-BA76-99FC41919340}" destId="{8B0D4760-8EEC-411B-9907-9DC344CFC690}" srcOrd="0" destOrd="0" presId="urn:microsoft.com/office/officeart/2008/layout/HorizontalMultiLevelHierarchy"/>
    <dgm:cxn modelId="{CF272238-8233-46F7-967D-D419796F6058}" type="presParOf" srcId="{DD9011D0-E06D-4B16-BA76-99FC41919340}" destId="{648E67BA-AFA8-4BD3-8758-192B0DFD93EF}" srcOrd="1" destOrd="0" presId="urn:microsoft.com/office/officeart/2008/layout/HorizontalMultiLevelHierarchy"/>
    <dgm:cxn modelId="{45339DD7-3DB3-4321-B913-FADCB68B04D7}" type="presParOf" srcId="{1E3EF59F-656C-409C-A93C-B32E40514227}" destId="{57E9838D-73EC-4D67-98A8-B4F5DB706A3A}" srcOrd="4" destOrd="0" presId="urn:microsoft.com/office/officeart/2008/layout/HorizontalMultiLevelHierarchy"/>
    <dgm:cxn modelId="{8A60E5CD-BBD0-4602-9F48-84625263215D}" type="presParOf" srcId="{57E9838D-73EC-4D67-98A8-B4F5DB706A3A}" destId="{242CDECE-DECA-46BE-A791-1DF9D21F599D}" srcOrd="0" destOrd="0" presId="urn:microsoft.com/office/officeart/2008/layout/HorizontalMultiLevelHierarchy"/>
    <dgm:cxn modelId="{F7C958EB-4821-4E56-BA58-251BE1BAD646}" type="presParOf" srcId="{1E3EF59F-656C-409C-A93C-B32E40514227}" destId="{6A05B39D-4FC7-4F1B-AF63-7FF645A57E38}" srcOrd="5" destOrd="0" presId="urn:microsoft.com/office/officeart/2008/layout/HorizontalMultiLevelHierarchy"/>
    <dgm:cxn modelId="{FCE676D6-4662-480D-BD14-961E0DE1FA8F}" type="presParOf" srcId="{6A05B39D-4FC7-4F1B-AF63-7FF645A57E38}" destId="{6E7E05BD-DA92-4641-A5D9-039AA917506E}" srcOrd="0" destOrd="0" presId="urn:microsoft.com/office/officeart/2008/layout/HorizontalMultiLevelHierarchy"/>
    <dgm:cxn modelId="{DD2320CF-DEA0-4DC5-AC22-A0B517E5E875}" type="presParOf" srcId="{6A05B39D-4FC7-4F1B-AF63-7FF645A57E38}" destId="{4DFAB8BB-4C42-4E88-ABAF-5FDE5088AEF3}" srcOrd="1" destOrd="0" presId="urn:microsoft.com/office/officeart/2008/layout/HorizontalMultiLevelHierarchy"/>
    <dgm:cxn modelId="{D498FB64-6DCC-4AAD-A1ED-0AC709017A3C}" type="presParOf" srcId="{1E3EF59F-656C-409C-A93C-B32E40514227}" destId="{8502411D-6D7A-4672-8424-D25321756A0C}" srcOrd="6" destOrd="0" presId="urn:microsoft.com/office/officeart/2008/layout/HorizontalMultiLevelHierarchy"/>
    <dgm:cxn modelId="{F87F597E-F704-411B-B89D-CC76432536BD}" type="presParOf" srcId="{8502411D-6D7A-4672-8424-D25321756A0C}" destId="{B1148CCE-7A9E-4EE6-A152-DB7B2D0017E2}" srcOrd="0" destOrd="0" presId="urn:microsoft.com/office/officeart/2008/layout/HorizontalMultiLevelHierarchy"/>
    <dgm:cxn modelId="{4C00003A-8E01-49FD-80C2-DC28DD27636F}" type="presParOf" srcId="{1E3EF59F-656C-409C-A93C-B32E40514227}" destId="{8848D760-5F37-4DF6-858D-01756A9F53CB}" srcOrd="7" destOrd="0" presId="urn:microsoft.com/office/officeart/2008/layout/HorizontalMultiLevelHierarchy"/>
    <dgm:cxn modelId="{F79CD79A-5FD1-444C-8219-795F4C5862F5}" type="presParOf" srcId="{8848D760-5F37-4DF6-858D-01756A9F53CB}" destId="{F9152112-BBF3-43F4-93A2-6514ECFC1602}" srcOrd="0" destOrd="0" presId="urn:microsoft.com/office/officeart/2008/layout/HorizontalMultiLevelHierarchy"/>
    <dgm:cxn modelId="{C906FB82-E3C0-4D59-9B40-633311C65766}" type="presParOf" srcId="{8848D760-5F37-4DF6-858D-01756A9F53CB}" destId="{4CB38105-87BB-446D-AE4F-040DFB6C69CC}" srcOrd="1" destOrd="0" presId="urn:microsoft.com/office/officeart/2008/layout/HorizontalMultiLevelHierarchy"/>
    <dgm:cxn modelId="{4E1208F8-EBFB-4FDE-B2D9-E4F2CC2F180B}" type="presParOf" srcId="{1E3EF59F-656C-409C-A93C-B32E40514227}" destId="{5AFEE5E6-F61E-4119-AD1A-BAD4C22CB07C}" srcOrd="8" destOrd="0" presId="urn:microsoft.com/office/officeart/2008/layout/HorizontalMultiLevelHierarchy"/>
    <dgm:cxn modelId="{98C91EBC-05E6-49B2-9626-830EBF895C0E}" type="presParOf" srcId="{5AFEE5E6-F61E-4119-AD1A-BAD4C22CB07C}" destId="{1AFD7F28-0904-4D60-9C72-B51A0D958851}" srcOrd="0" destOrd="0" presId="urn:microsoft.com/office/officeart/2008/layout/HorizontalMultiLevelHierarchy"/>
    <dgm:cxn modelId="{3850BB27-68A5-4FDF-A53D-3210184A443E}" type="presParOf" srcId="{1E3EF59F-656C-409C-A93C-B32E40514227}" destId="{03D4CD80-72E0-4BB4-B9E1-C945DB974EE0}" srcOrd="9" destOrd="0" presId="urn:microsoft.com/office/officeart/2008/layout/HorizontalMultiLevelHierarchy"/>
    <dgm:cxn modelId="{B5A2E2CF-92F8-44A0-96A5-68A46D943629}" type="presParOf" srcId="{03D4CD80-72E0-4BB4-B9E1-C945DB974EE0}" destId="{204DE475-3F8C-4BE0-A7A1-A677780A010A}" srcOrd="0" destOrd="0" presId="urn:microsoft.com/office/officeart/2008/layout/HorizontalMultiLevelHierarchy"/>
    <dgm:cxn modelId="{97EA4377-57E9-41FF-A6AA-A4CD0515FCAC}" type="presParOf" srcId="{03D4CD80-72E0-4BB4-B9E1-C945DB974EE0}" destId="{5D58B345-E1BA-4B69-A142-E0FEA6580D76}" srcOrd="1" destOrd="0" presId="urn:microsoft.com/office/officeart/2008/layout/HorizontalMultiLevelHierarchy"/>
    <dgm:cxn modelId="{D89F790B-831C-4F10-AB93-295836558FE7}" type="presParOf" srcId="{6C0B5721-8A87-425B-A921-748106B4E180}" destId="{C1CA2A7E-72F6-4568-9C0E-4F5A83E67F09}" srcOrd="2" destOrd="0" presId="urn:microsoft.com/office/officeart/2008/layout/HorizontalMultiLevelHierarchy"/>
    <dgm:cxn modelId="{65C1CF38-95C6-48A7-A16F-4623F0210B2B}" type="presParOf" srcId="{C1CA2A7E-72F6-4568-9C0E-4F5A83E67F09}" destId="{4DD24E63-B17C-4CF0-B85E-34A207AAE709}" srcOrd="0" destOrd="0" presId="urn:microsoft.com/office/officeart/2008/layout/HorizontalMultiLevelHierarchy"/>
    <dgm:cxn modelId="{36DB187A-55CC-4603-9A90-D6D0BF81D26A}" type="presParOf" srcId="{6C0B5721-8A87-425B-A921-748106B4E180}" destId="{87A8B5EB-157D-4228-94ED-80D089EA5CE2}" srcOrd="3" destOrd="0" presId="urn:microsoft.com/office/officeart/2008/layout/HorizontalMultiLevelHierarchy"/>
    <dgm:cxn modelId="{60477806-3784-4552-81E4-85F37189D671}" type="presParOf" srcId="{87A8B5EB-157D-4228-94ED-80D089EA5CE2}" destId="{8B4B552A-EB17-48AC-B457-720C2B0FD51D}" srcOrd="0" destOrd="0" presId="urn:microsoft.com/office/officeart/2008/layout/HorizontalMultiLevelHierarchy"/>
    <dgm:cxn modelId="{62D23656-32A2-4F99-8501-E88F6A7285D2}" type="presParOf" srcId="{87A8B5EB-157D-4228-94ED-80D089EA5CE2}" destId="{855195B4-5595-4E89-8D95-A57B18BFA9AF}" srcOrd="1" destOrd="0" presId="urn:microsoft.com/office/officeart/2008/layout/HorizontalMultiLevelHierarchy"/>
    <dgm:cxn modelId="{1382E084-DEFC-4A0A-8336-7E6116349749}" type="presParOf" srcId="{6C0B5721-8A87-425B-A921-748106B4E180}" destId="{B0127741-3A50-4E4C-937F-5D577EA94934}" srcOrd="4" destOrd="0" presId="urn:microsoft.com/office/officeart/2008/layout/HorizontalMultiLevelHierarchy"/>
    <dgm:cxn modelId="{DE31762C-3889-4631-B7D8-3360C7BBA836}" type="presParOf" srcId="{B0127741-3A50-4E4C-937F-5D577EA94934}" destId="{5B62DEBC-2F27-44E4-987D-96721CDD7F4D}" srcOrd="0" destOrd="0" presId="urn:microsoft.com/office/officeart/2008/layout/HorizontalMultiLevelHierarchy"/>
    <dgm:cxn modelId="{D113F77D-2888-4A63-ADB1-C511FF388328}" type="presParOf" srcId="{6C0B5721-8A87-425B-A921-748106B4E180}" destId="{565E92C1-337D-44EB-993D-AD1C08CA1AAE}" srcOrd="5" destOrd="0" presId="urn:microsoft.com/office/officeart/2008/layout/HorizontalMultiLevelHierarchy"/>
    <dgm:cxn modelId="{BC9427F8-8CD9-49DF-B581-2066FE47FBF3}" type="presParOf" srcId="{565E92C1-337D-44EB-993D-AD1C08CA1AAE}" destId="{6210FDC0-7030-456B-8259-6DD0CF319E01}" srcOrd="0" destOrd="0" presId="urn:microsoft.com/office/officeart/2008/layout/HorizontalMultiLevelHierarchy"/>
    <dgm:cxn modelId="{C65FE002-9B54-49CF-81E3-5EDD768083FB}" type="presParOf" srcId="{565E92C1-337D-44EB-993D-AD1C08CA1AAE}" destId="{58C1AB69-E1C5-4545-A816-8E22797883CA}" srcOrd="1" destOrd="0" presId="urn:microsoft.com/office/officeart/2008/layout/HorizontalMultiLevelHierarchy"/>
    <dgm:cxn modelId="{B1D066E1-2A9D-4F28-9CF8-EF44C24953D8}" type="presParOf" srcId="{58C1AB69-E1C5-4545-A816-8E22797883CA}" destId="{F7723DBF-13FE-4197-B628-9D451070DAFA}" srcOrd="0" destOrd="0" presId="urn:microsoft.com/office/officeart/2008/layout/HorizontalMultiLevelHierarchy"/>
    <dgm:cxn modelId="{59D24351-7A7F-4739-9E80-D3CB233A4F6C}" type="presParOf" srcId="{F7723DBF-13FE-4197-B628-9D451070DAFA}" destId="{A6F2D85A-7D5A-4ADF-AAD8-87E15A2C5E5C}" srcOrd="0" destOrd="0" presId="urn:microsoft.com/office/officeart/2008/layout/HorizontalMultiLevelHierarchy"/>
    <dgm:cxn modelId="{A09361F0-1454-41F2-B380-55B8F8F30172}" type="presParOf" srcId="{58C1AB69-E1C5-4545-A816-8E22797883CA}" destId="{1AF34F63-060C-48EE-8B70-D79FADE30960}" srcOrd="1" destOrd="0" presId="urn:microsoft.com/office/officeart/2008/layout/HorizontalMultiLevelHierarchy"/>
    <dgm:cxn modelId="{0727DD15-BBD4-4483-8E76-C52390284FEE}" type="presParOf" srcId="{1AF34F63-060C-48EE-8B70-D79FADE30960}" destId="{5C0CBA17-C38D-4BFD-AD8C-CE11776195FF}" srcOrd="0" destOrd="0" presId="urn:microsoft.com/office/officeart/2008/layout/HorizontalMultiLevelHierarchy"/>
    <dgm:cxn modelId="{6E4D6FC2-2683-4BE3-9BD5-65181161DE90}" type="presParOf" srcId="{1AF34F63-060C-48EE-8B70-D79FADE30960}" destId="{5DF3C23B-ACEE-46F7-8547-65D52F7EF3FD}" srcOrd="1" destOrd="0" presId="urn:microsoft.com/office/officeart/2008/layout/HorizontalMultiLevelHierarchy"/>
    <dgm:cxn modelId="{47137475-74FD-477E-828C-FA00A62CFFE2}" type="presParOf" srcId="{58C1AB69-E1C5-4545-A816-8E22797883CA}" destId="{23057E6B-A9B3-41B4-92EE-DCA4CF91517E}" srcOrd="2" destOrd="0" presId="urn:microsoft.com/office/officeart/2008/layout/HorizontalMultiLevelHierarchy"/>
    <dgm:cxn modelId="{5BD14169-5C7E-4282-AB41-98469A50AEB1}" type="presParOf" srcId="{23057E6B-A9B3-41B4-92EE-DCA4CF91517E}" destId="{A7A6E9A4-A88F-4C0E-B6DA-9DF5119A9472}" srcOrd="0" destOrd="0" presId="urn:microsoft.com/office/officeart/2008/layout/HorizontalMultiLevelHierarchy"/>
    <dgm:cxn modelId="{F390E4A2-F3D9-4E45-98A2-8C9678D22097}" type="presParOf" srcId="{58C1AB69-E1C5-4545-A816-8E22797883CA}" destId="{9551BF17-F5C6-4C1F-AF3D-3D7FBFE95BF9}" srcOrd="3" destOrd="0" presId="urn:microsoft.com/office/officeart/2008/layout/HorizontalMultiLevelHierarchy"/>
    <dgm:cxn modelId="{10959141-C4BD-4B5D-83B7-AD814EC5E844}" type="presParOf" srcId="{9551BF17-F5C6-4C1F-AF3D-3D7FBFE95BF9}" destId="{29BC618A-2080-4C49-8990-CA2E01713698}" srcOrd="0" destOrd="0" presId="urn:microsoft.com/office/officeart/2008/layout/HorizontalMultiLevelHierarchy"/>
    <dgm:cxn modelId="{82946FB8-CCFB-4AC1-B141-B33395661B6E}" type="presParOf" srcId="{9551BF17-F5C6-4C1F-AF3D-3D7FBFE95BF9}" destId="{28F6A4CF-0E5D-4703-A76F-C82169F01FCE}" srcOrd="1" destOrd="0" presId="urn:microsoft.com/office/officeart/2008/layout/HorizontalMultiLevelHierarchy"/>
    <dgm:cxn modelId="{5B47609C-2DFF-4C17-85C2-DBCB1D3B480B}" type="presParOf" srcId="{58C1AB69-E1C5-4545-A816-8E22797883CA}" destId="{8322936C-0236-4263-9F71-5D9E9F5F6A9D}" srcOrd="4" destOrd="0" presId="urn:microsoft.com/office/officeart/2008/layout/HorizontalMultiLevelHierarchy"/>
    <dgm:cxn modelId="{E5BB193D-A028-4181-AADF-EB8DB255D5F6}" type="presParOf" srcId="{8322936C-0236-4263-9F71-5D9E9F5F6A9D}" destId="{8A5D142A-299D-4570-A8ED-7C055BFC66C6}" srcOrd="0" destOrd="0" presId="urn:microsoft.com/office/officeart/2008/layout/HorizontalMultiLevelHierarchy"/>
    <dgm:cxn modelId="{BD0E8659-32D3-4C96-A6F8-571071A138B5}" type="presParOf" srcId="{58C1AB69-E1C5-4545-A816-8E22797883CA}" destId="{1281EAFB-95DC-470B-8934-E5A68D324C85}" srcOrd="5" destOrd="0" presId="urn:microsoft.com/office/officeart/2008/layout/HorizontalMultiLevelHierarchy"/>
    <dgm:cxn modelId="{1D4EFA97-EE5B-4FFE-8A85-A61BDB4963C7}" type="presParOf" srcId="{1281EAFB-95DC-470B-8934-E5A68D324C85}" destId="{54D6BC5A-BD63-455D-A653-DA1FC54D3632}" srcOrd="0" destOrd="0" presId="urn:microsoft.com/office/officeart/2008/layout/HorizontalMultiLevelHierarchy"/>
    <dgm:cxn modelId="{80E266DC-EF5F-4B75-94C1-8E2748DF49DC}" type="presParOf" srcId="{1281EAFB-95DC-470B-8934-E5A68D324C85}" destId="{49E93EFD-C80D-4F11-865B-2157E9F9CBF3}" srcOrd="1" destOrd="0" presId="urn:microsoft.com/office/officeart/2008/layout/HorizontalMultiLevelHierarchy"/>
    <dgm:cxn modelId="{53882173-9343-41CB-8C52-AED2056926C1}" type="presParOf" srcId="{58C1AB69-E1C5-4545-A816-8E22797883CA}" destId="{73430E50-26C2-48D9-93CB-631C449E2DAC}" srcOrd="6" destOrd="0" presId="urn:microsoft.com/office/officeart/2008/layout/HorizontalMultiLevelHierarchy"/>
    <dgm:cxn modelId="{DFE4957D-856D-4D0C-9BA7-D2FCFE58128B}" type="presParOf" srcId="{73430E50-26C2-48D9-93CB-631C449E2DAC}" destId="{596F37F3-0514-49CD-A662-B53C6F14838E}" srcOrd="0" destOrd="0" presId="urn:microsoft.com/office/officeart/2008/layout/HorizontalMultiLevelHierarchy"/>
    <dgm:cxn modelId="{79EFE122-3940-4E0C-BB1B-7437AC9D5FDC}" type="presParOf" srcId="{58C1AB69-E1C5-4545-A816-8E22797883CA}" destId="{34806108-2690-48FC-8511-E3C25845B289}" srcOrd="7" destOrd="0" presId="urn:microsoft.com/office/officeart/2008/layout/HorizontalMultiLevelHierarchy"/>
    <dgm:cxn modelId="{AB1BF754-6B94-4075-904D-CBAD6EBE6F23}" type="presParOf" srcId="{34806108-2690-48FC-8511-E3C25845B289}" destId="{0227DF87-147F-4D39-95F0-656F9B623892}" srcOrd="0" destOrd="0" presId="urn:microsoft.com/office/officeart/2008/layout/HorizontalMultiLevelHierarchy"/>
    <dgm:cxn modelId="{35E48B56-F6DF-4715-BA7D-E439A38B4948}" type="presParOf" srcId="{34806108-2690-48FC-8511-E3C25845B289}" destId="{0993F059-9EC1-4F26-9485-4BF09293BBED}" srcOrd="1" destOrd="0" presId="urn:microsoft.com/office/officeart/2008/layout/HorizontalMultiLevelHierarchy"/>
    <dgm:cxn modelId="{9852CB4E-7072-4F16-A995-A9E369002C15}" type="presParOf" srcId="{7BB95678-FE36-4E39-89F1-1B69AB16C613}" destId="{DFDF14BE-B878-4CD7-A81E-6F6E14F57D42}" srcOrd="2" destOrd="0" presId="urn:microsoft.com/office/officeart/2008/layout/HorizontalMultiLevelHierarchy"/>
    <dgm:cxn modelId="{341E81E5-BA73-4E91-AD25-A1996C246650}" type="presParOf" srcId="{DFDF14BE-B878-4CD7-A81E-6F6E14F57D42}" destId="{6995D58D-E502-4611-A266-C7D7B2620A5E}" srcOrd="0" destOrd="0" presId="urn:microsoft.com/office/officeart/2008/layout/HorizontalMultiLevelHierarchy"/>
    <dgm:cxn modelId="{756C1841-D8C1-44FF-A07C-AAC51C2069CD}" type="presParOf" srcId="{7BB95678-FE36-4E39-89F1-1B69AB16C613}" destId="{0B813335-5A3B-44F0-AED5-8D62738175DB}" srcOrd="3" destOrd="0" presId="urn:microsoft.com/office/officeart/2008/layout/HorizontalMultiLevelHierarchy"/>
    <dgm:cxn modelId="{9877B14F-4DEF-4079-B1BD-B209B0420671}" type="presParOf" srcId="{0B813335-5A3B-44F0-AED5-8D62738175DB}" destId="{5C898ED1-5A1E-4908-BD1F-F450C9DAB59F}" srcOrd="0" destOrd="0" presId="urn:microsoft.com/office/officeart/2008/layout/HorizontalMultiLevelHierarchy"/>
    <dgm:cxn modelId="{8014948D-469E-4D90-B07E-F33176114A78}" type="presParOf" srcId="{0B813335-5A3B-44F0-AED5-8D62738175DB}" destId="{329F60AB-9533-4131-8718-1A3A52B0E8F8}" srcOrd="1" destOrd="0" presId="urn:microsoft.com/office/officeart/2008/layout/HorizontalMultiLevelHierarchy"/>
    <dgm:cxn modelId="{AAF7B342-58E1-420B-9FBF-A14050FDFB8A}" type="presParOf" srcId="{329F60AB-9533-4131-8718-1A3A52B0E8F8}" destId="{F7A23E97-6F14-4338-9FA0-699580E4C338}" srcOrd="0" destOrd="0" presId="urn:microsoft.com/office/officeart/2008/layout/HorizontalMultiLevelHierarchy"/>
    <dgm:cxn modelId="{D49445B7-D539-456A-805F-225E4B701CDF}" type="presParOf" srcId="{F7A23E97-6F14-4338-9FA0-699580E4C338}" destId="{E20343D2-5260-4B3A-AE1A-8FEF682AC7CB}" srcOrd="0" destOrd="0" presId="urn:microsoft.com/office/officeart/2008/layout/HorizontalMultiLevelHierarchy"/>
    <dgm:cxn modelId="{1DCBB36C-9780-4B05-951D-125F15FF0A90}" type="presParOf" srcId="{329F60AB-9533-4131-8718-1A3A52B0E8F8}" destId="{2E80385A-A6E1-48A0-83BB-84A087CFD448}" srcOrd="1" destOrd="0" presId="urn:microsoft.com/office/officeart/2008/layout/HorizontalMultiLevelHierarchy"/>
    <dgm:cxn modelId="{26631A02-7117-402A-9617-7B9D9968F713}" type="presParOf" srcId="{2E80385A-A6E1-48A0-83BB-84A087CFD448}" destId="{FB5F1FA3-E34B-4746-B95A-FDBA711EF2DD}" srcOrd="0" destOrd="0" presId="urn:microsoft.com/office/officeart/2008/layout/HorizontalMultiLevelHierarchy"/>
    <dgm:cxn modelId="{AF494D2C-9D69-4A56-B134-29D861012678}" type="presParOf" srcId="{2E80385A-A6E1-48A0-83BB-84A087CFD448}" destId="{8F3C73FC-5778-46BE-95C1-4633E4885F19}" srcOrd="1" destOrd="0" presId="urn:microsoft.com/office/officeart/2008/layout/HorizontalMultiLevelHierarchy"/>
    <dgm:cxn modelId="{E18BAA91-B6C6-4074-801E-C78B3BEA018F}" type="presParOf" srcId="{8F3C73FC-5778-46BE-95C1-4633E4885F19}" destId="{CEF659C0-9853-4324-9512-DCCFC69BF517}" srcOrd="0" destOrd="0" presId="urn:microsoft.com/office/officeart/2008/layout/HorizontalMultiLevelHierarchy"/>
    <dgm:cxn modelId="{DA78C98B-71DF-4918-89D5-94DAA7DABECF}" type="presParOf" srcId="{CEF659C0-9853-4324-9512-DCCFC69BF517}" destId="{8C1C5DFE-A273-4314-846B-DF9D7DEA7462}" srcOrd="0" destOrd="0" presId="urn:microsoft.com/office/officeart/2008/layout/HorizontalMultiLevelHierarchy"/>
    <dgm:cxn modelId="{815A794C-5957-41B9-BF8C-49B4D859D2A1}" type="presParOf" srcId="{8F3C73FC-5778-46BE-95C1-4633E4885F19}" destId="{67F8F24F-A6CB-4C46-B24C-AD4D695FF69F}" srcOrd="1" destOrd="0" presId="urn:microsoft.com/office/officeart/2008/layout/HorizontalMultiLevelHierarchy"/>
    <dgm:cxn modelId="{0AE32135-E698-4E0E-9508-3E7FA32AB38B}" type="presParOf" srcId="{67F8F24F-A6CB-4C46-B24C-AD4D695FF69F}" destId="{4297370D-59F2-4914-8D5C-C773299CE221}" srcOrd="0" destOrd="0" presId="urn:microsoft.com/office/officeart/2008/layout/HorizontalMultiLevelHierarchy"/>
    <dgm:cxn modelId="{96E338DD-99DE-47BF-BD89-75B570BAD796}" type="presParOf" srcId="{67F8F24F-A6CB-4C46-B24C-AD4D695FF69F}" destId="{9EBD345A-D0ED-4A08-8AFD-AAA2A7C07D4A}" srcOrd="1" destOrd="0" presId="urn:microsoft.com/office/officeart/2008/layout/HorizontalMultiLevelHierarchy"/>
    <dgm:cxn modelId="{8D22EC8D-C67F-4163-AF31-4173F515FF7E}" type="presParOf" srcId="{329F60AB-9533-4131-8718-1A3A52B0E8F8}" destId="{3DE34D15-720D-48E6-AB77-7AE2DDF25249}" srcOrd="2" destOrd="0" presId="urn:microsoft.com/office/officeart/2008/layout/HorizontalMultiLevelHierarchy"/>
    <dgm:cxn modelId="{C98A67A5-338F-4E49-9E1C-3345CFFEED64}" type="presParOf" srcId="{3DE34D15-720D-48E6-AB77-7AE2DDF25249}" destId="{6B7813A8-E6BF-4A7C-87DE-790A2DE92E1C}" srcOrd="0" destOrd="0" presId="urn:microsoft.com/office/officeart/2008/layout/HorizontalMultiLevelHierarchy"/>
    <dgm:cxn modelId="{A0191E53-BCBE-48D3-8B82-467DE778BB43}" type="presParOf" srcId="{329F60AB-9533-4131-8718-1A3A52B0E8F8}" destId="{04EC1D70-924A-4766-A211-E48BC0E92115}" srcOrd="3" destOrd="0" presId="urn:microsoft.com/office/officeart/2008/layout/HorizontalMultiLevelHierarchy"/>
    <dgm:cxn modelId="{A7B9E896-4A23-4343-BD1C-8BB231435855}" type="presParOf" srcId="{04EC1D70-924A-4766-A211-E48BC0E92115}" destId="{D87523EE-C738-4180-8805-1FA3A9F12944}" srcOrd="0" destOrd="0" presId="urn:microsoft.com/office/officeart/2008/layout/HorizontalMultiLevelHierarchy"/>
    <dgm:cxn modelId="{80E4A89D-FAE3-48CC-A296-F969EB4139AF}" type="presParOf" srcId="{04EC1D70-924A-4766-A211-E48BC0E92115}" destId="{19F125F7-C0FF-41F2-B6FE-DBBF8AE56250}" srcOrd="1" destOrd="0" presId="urn:microsoft.com/office/officeart/2008/layout/HorizontalMultiLevelHierarchy"/>
    <dgm:cxn modelId="{4E26A5EE-FD77-4FFA-A268-7D57090323B8}" type="presParOf" srcId="{329F60AB-9533-4131-8718-1A3A52B0E8F8}" destId="{4055C2B6-0EB8-45E8-ACCE-92275DCB30F3}" srcOrd="4" destOrd="0" presId="urn:microsoft.com/office/officeart/2008/layout/HorizontalMultiLevelHierarchy"/>
    <dgm:cxn modelId="{930DB2A3-1403-46A0-AB73-58D7CB1FE847}" type="presParOf" srcId="{4055C2B6-0EB8-45E8-ACCE-92275DCB30F3}" destId="{7D2066B9-B515-4606-B16E-8780E4EEC995}" srcOrd="0" destOrd="0" presId="urn:microsoft.com/office/officeart/2008/layout/HorizontalMultiLevelHierarchy"/>
    <dgm:cxn modelId="{AA7A92C1-BE8F-41F3-A68D-3D813A3AB09A}" type="presParOf" srcId="{329F60AB-9533-4131-8718-1A3A52B0E8F8}" destId="{A991EF92-3824-420F-8B6F-88856EE8748A}" srcOrd="5" destOrd="0" presId="urn:microsoft.com/office/officeart/2008/layout/HorizontalMultiLevelHierarchy"/>
    <dgm:cxn modelId="{82658267-B3DB-49A2-AB10-D3554AFD35E8}" type="presParOf" srcId="{A991EF92-3824-420F-8B6F-88856EE8748A}" destId="{5D5AA1BB-5506-4A81-8E1E-F44DD5F632F9}" srcOrd="0" destOrd="0" presId="urn:microsoft.com/office/officeart/2008/layout/HorizontalMultiLevelHierarchy"/>
    <dgm:cxn modelId="{7A6E1CC5-8912-49D3-A0C7-B67BBA22E7F7}" type="presParOf" srcId="{A991EF92-3824-420F-8B6F-88856EE8748A}" destId="{4EF3A779-0B6B-422F-B32C-08A2CA8FDB88}" srcOrd="1" destOrd="0" presId="urn:microsoft.com/office/officeart/2008/layout/HorizontalMultiLevelHierarchy"/>
    <dgm:cxn modelId="{57CE8FAC-00A5-4EFE-B710-1BE5CE555FD4}" type="presParOf" srcId="{329F60AB-9533-4131-8718-1A3A52B0E8F8}" destId="{6486C8E9-063C-4A83-A838-928B16F44E8A}" srcOrd="6" destOrd="0" presId="urn:microsoft.com/office/officeart/2008/layout/HorizontalMultiLevelHierarchy"/>
    <dgm:cxn modelId="{09BAAD23-9724-4C3B-9306-A4374C8CB655}" type="presParOf" srcId="{6486C8E9-063C-4A83-A838-928B16F44E8A}" destId="{0034F29E-55D8-41AC-A4E5-2ECB0DA117B5}" srcOrd="0" destOrd="0" presId="urn:microsoft.com/office/officeart/2008/layout/HorizontalMultiLevelHierarchy"/>
    <dgm:cxn modelId="{7ED302C3-ED64-49E6-A395-A26138285086}" type="presParOf" srcId="{329F60AB-9533-4131-8718-1A3A52B0E8F8}" destId="{4436668D-5F97-47E4-A8D7-A48CB7CFE580}" srcOrd="7" destOrd="0" presId="urn:microsoft.com/office/officeart/2008/layout/HorizontalMultiLevelHierarchy"/>
    <dgm:cxn modelId="{05CF8D35-17D4-4E01-A44F-D9E9872F8DE4}" type="presParOf" srcId="{4436668D-5F97-47E4-A8D7-A48CB7CFE580}" destId="{73D98310-EE34-4D7B-9E2B-A694F1518CEB}" srcOrd="0" destOrd="0" presId="urn:microsoft.com/office/officeart/2008/layout/HorizontalMultiLevelHierarchy"/>
    <dgm:cxn modelId="{D6B06F49-D52D-460F-B733-6115CFB38EA2}" type="presParOf" srcId="{4436668D-5F97-47E4-A8D7-A48CB7CFE580}" destId="{5692E531-F3E2-4E69-BD88-6CFED0B55FA2}" srcOrd="1" destOrd="0" presId="urn:microsoft.com/office/officeart/2008/layout/HorizontalMultiLevelHierarchy"/>
    <dgm:cxn modelId="{A20C808D-5A6C-4A0D-9509-3B7F80AA850A}" type="presParOf" srcId="{5692E531-F3E2-4E69-BD88-6CFED0B55FA2}" destId="{05E75DC5-CFFF-45DF-A5E7-9F6573C0B8F1}" srcOrd="0" destOrd="0" presId="urn:microsoft.com/office/officeart/2008/layout/HorizontalMultiLevelHierarchy"/>
    <dgm:cxn modelId="{57952073-E068-4216-82C9-8C1F0A8A75C7}" type="presParOf" srcId="{05E75DC5-CFFF-45DF-A5E7-9F6573C0B8F1}" destId="{BD3C7FE0-78AA-4DC7-A87C-C4EF65948CE1}" srcOrd="0" destOrd="0" presId="urn:microsoft.com/office/officeart/2008/layout/HorizontalMultiLevelHierarchy"/>
    <dgm:cxn modelId="{225933EB-ABAC-4821-A206-B079035928B8}" type="presParOf" srcId="{5692E531-F3E2-4E69-BD88-6CFED0B55FA2}" destId="{14D8AB7A-37DF-40C9-BDA2-7635A74AE378}" srcOrd="1" destOrd="0" presId="urn:microsoft.com/office/officeart/2008/layout/HorizontalMultiLevelHierarchy"/>
    <dgm:cxn modelId="{8E222524-383D-4551-B61C-FA6DDEFC1947}" type="presParOf" srcId="{14D8AB7A-37DF-40C9-BDA2-7635A74AE378}" destId="{85713C15-959D-41DD-959E-095AFFB830B0}" srcOrd="0" destOrd="0" presId="urn:microsoft.com/office/officeart/2008/layout/HorizontalMultiLevelHierarchy"/>
    <dgm:cxn modelId="{E8F2F8EA-4E37-43F4-931A-D24ED88D45A9}" type="presParOf" srcId="{14D8AB7A-37DF-40C9-BDA2-7635A74AE378}" destId="{6B055D62-9E36-4A93-B3D8-13387962CAEA}" srcOrd="1" destOrd="0" presId="urn:microsoft.com/office/officeart/2008/layout/HorizontalMultiLevelHierarchy"/>
    <dgm:cxn modelId="{C5C924C5-6E0A-41B8-8D37-07DAFAB52A1F}" type="presParOf" srcId="{5692E531-F3E2-4E69-BD88-6CFED0B55FA2}" destId="{AB34F757-4BAA-44EA-A056-95EFDC832875}" srcOrd="2" destOrd="0" presId="urn:microsoft.com/office/officeart/2008/layout/HorizontalMultiLevelHierarchy"/>
    <dgm:cxn modelId="{AFAF0087-8A94-476E-AAC4-FC1C057DFC0C}" type="presParOf" srcId="{AB34F757-4BAA-44EA-A056-95EFDC832875}" destId="{284346F1-A164-450A-9AC2-85FB9FD01DAE}" srcOrd="0" destOrd="0" presId="urn:microsoft.com/office/officeart/2008/layout/HorizontalMultiLevelHierarchy"/>
    <dgm:cxn modelId="{E85C336D-0BC7-4DE4-BDFA-8A8EDA5A151C}" type="presParOf" srcId="{5692E531-F3E2-4E69-BD88-6CFED0B55FA2}" destId="{608584CE-4661-477E-B95F-0AF163637499}" srcOrd="3" destOrd="0" presId="urn:microsoft.com/office/officeart/2008/layout/HorizontalMultiLevelHierarchy"/>
    <dgm:cxn modelId="{88F90251-65F5-4D00-8D7D-9F1109F6500B}" type="presParOf" srcId="{608584CE-4661-477E-B95F-0AF163637499}" destId="{F6E65E39-9AE3-467E-A3B3-2E762FFFA42D}" srcOrd="0" destOrd="0" presId="urn:microsoft.com/office/officeart/2008/layout/HorizontalMultiLevelHierarchy"/>
    <dgm:cxn modelId="{70DF7F8A-8A00-4575-9A0C-F41D191ADCB5}" type="presParOf" srcId="{608584CE-4661-477E-B95F-0AF163637499}" destId="{F69363C2-336A-47E9-92B3-6766FADF121D}" srcOrd="1" destOrd="0" presId="urn:microsoft.com/office/officeart/2008/layout/HorizontalMultiLevelHierarchy"/>
    <dgm:cxn modelId="{21F2318A-A32E-473D-85A9-B3AB812160B0}" type="presParOf" srcId="{5692E531-F3E2-4E69-BD88-6CFED0B55FA2}" destId="{67573773-7274-4E6F-A825-715BC6511A28}" srcOrd="4" destOrd="0" presId="urn:microsoft.com/office/officeart/2008/layout/HorizontalMultiLevelHierarchy"/>
    <dgm:cxn modelId="{F7826BAA-4950-4162-8796-CF01B7EDE0BB}" type="presParOf" srcId="{67573773-7274-4E6F-A825-715BC6511A28}" destId="{33984D43-BBEE-4CC1-9293-98BF24FAF0C8}" srcOrd="0" destOrd="0" presId="urn:microsoft.com/office/officeart/2008/layout/HorizontalMultiLevelHierarchy"/>
    <dgm:cxn modelId="{CF20D831-E44B-43F2-939E-34F1F1BF3D39}" type="presParOf" srcId="{5692E531-F3E2-4E69-BD88-6CFED0B55FA2}" destId="{C0B08196-F35D-426B-8723-DFAEA8463B03}" srcOrd="5" destOrd="0" presId="urn:microsoft.com/office/officeart/2008/layout/HorizontalMultiLevelHierarchy"/>
    <dgm:cxn modelId="{838A91B6-932B-4CF5-AC80-28E74BD8F100}" type="presParOf" srcId="{C0B08196-F35D-426B-8723-DFAEA8463B03}" destId="{A256AFA5-1395-49A3-BB96-C3F2004C5040}" srcOrd="0" destOrd="0" presId="urn:microsoft.com/office/officeart/2008/layout/HorizontalMultiLevelHierarchy"/>
    <dgm:cxn modelId="{19C02DDB-4328-4B7A-9B18-BE6C7B54D64B}" type="presParOf" srcId="{C0B08196-F35D-426B-8723-DFAEA8463B03}" destId="{EF7A00FA-1421-46DC-A17D-CE1ADFAEA9B2}" srcOrd="1" destOrd="0" presId="urn:microsoft.com/office/officeart/2008/layout/HorizontalMultiLevelHierarchy"/>
    <dgm:cxn modelId="{C5074D54-4243-41B9-838B-37135EE49864}" type="presParOf" srcId="{7BB95678-FE36-4E39-89F1-1B69AB16C613}" destId="{911EB29C-5E42-4F1F-96A1-C89AFA9EE05D}" srcOrd="4" destOrd="0" presId="urn:microsoft.com/office/officeart/2008/layout/HorizontalMultiLevelHierarchy"/>
    <dgm:cxn modelId="{D0B31DEE-2D44-432F-AFBF-9C924C7339CC}" type="presParOf" srcId="{911EB29C-5E42-4F1F-96A1-C89AFA9EE05D}" destId="{D055461B-AF72-437A-8D81-ACB180EBBE08}" srcOrd="0" destOrd="0" presId="urn:microsoft.com/office/officeart/2008/layout/HorizontalMultiLevelHierarchy"/>
    <dgm:cxn modelId="{3475C8A5-29E0-438D-9BEA-34CEC105694E}" type="presParOf" srcId="{7BB95678-FE36-4E39-89F1-1B69AB16C613}" destId="{0964B463-1488-4C59-962D-B4630AE4C185}" srcOrd="5" destOrd="0" presId="urn:microsoft.com/office/officeart/2008/layout/HorizontalMultiLevelHierarchy"/>
    <dgm:cxn modelId="{8FFE8F34-6C8F-42B3-AB03-6B48C1CF41E8}" type="presParOf" srcId="{0964B463-1488-4C59-962D-B4630AE4C185}" destId="{4C31E450-D0FB-4861-B2E5-ED64C3037E69}" srcOrd="0" destOrd="0" presId="urn:microsoft.com/office/officeart/2008/layout/HorizontalMultiLevelHierarchy"/>
    <dgm:cxn modelId="{A60CB715-C2AF-4CD8-909F-878DB370223C}" type="presParOf" srcId="{0964B463-1488-4C59-962D-B4630AE4C185}" destId="{59DAECAC-6C03-4ED9-9F33-EF12E69B6927}" srcOrd="1" destOrd="0" presId="urn:microsoft.com/office/officeart/2008/layout/HorizontalMultiLevelHierarchy"/>
    <dgm:cxn modelId="{230DA8B3-4BE7-455E-BDDE-8D17EDDA6260}" type="presParOf" srcId="{59DAECAC-6C03-4ED9-9F33-EF12E69B6927}" destId="{8FA7FD6C-E0A7-4F19-A50D-C5CC6BDB6DA0}" srcOrd="0" destOrd="0" presId="urn:microsoft.com/office/officeart/2008/layout/HorizontalMultiLevelHierarchy"/>
    <dgm:cxn modelId="{4E3B1BE7-D367-4ECA-8B11-DFE6EBB14A7F}" type="presParOf" srcId="{8FA7FD6C-E0A7-4F19-A50D-C5CC6BDB6DA0}" destId="{CEF2E285-7B01-4FF3-AED6-415D4F62680F}" srcOrd="0" destOrd="0" presId="urn:microsoft.com/office/officeart/2008/layout/HorizontalMultiLevelHierarchy"/>
    <dgm:cxn modelId="{039D2C2B-6E89-4C54-8C90-CC70827CDAC3}" type="presParOf" srcId="{59DAECAC-6C03-4ED9-9F33-EF12E69B6927}" destId="{12D61426-DA17-49B2-8EE1-69DBB8332666}" srcOrd="1" destOrd="0" presId="urn:microsoft.com/office/officeart/2008/layout/HorizontalMultiLevelHierarchy"/>
    <dgm:cxn modelId="{5751FB1D-93A2-49CF-B2DE-90FF1062DCD5}" type="presParOf" srcId="{12D61426-DA17-49B2-8EE1-69DBB8332666}" destId="{C01F7C33-4D8B-4FCE-A38A-E1A0558CCE96}" srcOrd="0" destOrd="0" presId="urn:microsoft.com/office/officeart/2008/layout/HorizontalMultiLevelHierarchy"/>
    <dgm:cxn modelId="{EF8622DB-B52D-49C8-B2B6-9248CCBAA45E}" type="presParOf" srcId="{12D61426-DA17-49B2-8EE1-69DBB8332666}" destId="{D9256C2A-4E0B-4F7A-8A44-8EA0ADE7AC81}" srcOrd="1" destOrd="0" presId="urn:microsoft.com/office/officeart/2008/layout/HorizontalMultiLevelHierarchy"/>
    <dgm:cxn modelId="{44191E77-7DFE-4918-B934-EB1E12BACFC5}" type="presParOf" srcId="{7BB95678-FE36-4E39-89F1-1B69AB16C613}" destId="{8286F533-E59D-4A19-862D-FCF4076D680C}" srcOrd="6" destOrd="0" presId="urn:microsoft.com/office/officeart/2008/layout/HorizontalMultiLevelHierarchy"/>
    <dgm:cxn modelId="{33CC126A-64CF-4CED-8236-63B793C32822}" type="presParOf" srcId="{8286F533-E59D-4A19-862D-FCF4076D680C}" destId="{B2B5CB26-106A-4D54-B089-47A82E510170}" srcOrd="0" destOrd="0" presId="urn:microsoft.com/office/officeart/2008/layout/HorizontalMultiLevelHierarchy"/>
    <dgm:cxn modelId="{4FA8321E-9327-48F3-B3F8-4717325DD626}" type="presParOf" srcId="{7BB95678-FE36-4E39-89F1-1B69AB16C613}" destId="{9C5FD7F1-91BD-4B80-85B1-FF6BF88F3223}" srcOrd="7" destOrd="0" presId="urn:microsoft.com/office/officeart/2008/layout/HorizontalMultiLevelHierarchy"/>
    <dgm:cxn modelId="{83B3658C-FF81-4C71-9351-C98D0391F302}" type="presParOf" srcId="{9C5FD7F1-91BD-4B80-85B1-FF6BF88F3223}" destId="{1B44EB31-21A0-4D40-84D2-625F0AD797E3}" srcOrd="0" destOrd="0" presId="urn:microsoft.com/office/officeart/2008/layout/HorizontalMultiLevelHierarchy"/>
    <dgm:cxn modelId="{25A93407-CD53-44DE-9015-28268A573172}" type="presParOf" srcId="{9C5FD7F1-91BD-4B80-85B1-FF6BF88F3223}" destId="{EA7C8EE3-D417-4AAB-9E04-221B6F15446D}" srcOrd="1" destOrd="0" presId="urn:microsoft.com/office/officeart/2008/layout/HorizontalMultiLevelHierarchy"/>
    <dgm:cxn modelId="{A63A1073-B2EB-4DDE-8F60-7961EEA77915}" type="presParOf" srcId="{EA7C8EE3-D417-4AAB-9E04-221B6F15446D}" destId="{E5DBEDA4-4184-4C2F-9563-16C8A566B2F3}" srcOrd="0" destOrd="0" presId="urn:microsoft.com/office/officeart/2008/layout/HorizontalMultiLevelHierarchy"/>
    <dgm:cxn modelId="{72D901FB-16E9-41FB-90EC-2E1D27404732}" type="presParOf" srcId="{E5DBEDA4-4184-4C2F-9563-16C8A566B2F3}" destId="{9BE6EC8D-FF6E-429D-A5AE-030E12C901F5}" srcOrd="0" destOrd="0" presId="urn:microsoft.com/office/officeart/2008/layout/HorizontalMultiLevelHierarchy"/>
    <dgm:cxn modelId="{E384E6E5-123B-430D-8C98-7AE5F0370591}" type="presParOf" srcId="{EA7C8EE3-D417-4AAB-9E04-221B6F15446D}" destId="{42DD7273-28ED-4578-A06F-295418CA6F56}" srcOrd="1" destOrd="0" presId="urn:microsoft.com/office/officeart/2008/layout/HorizontalMultiLevelHierarchy"/>
    <dgm:cxn modelId="{B2D69405-16A2-4989-A352-9166516E6B4C}" type="presParOf" srcId="{42DD7273-28ED-4578-A06F-295418CA6F56}" destId="{D19811B7-CF5E-4810-8573-D64CFEE00D6A}" srcOrd="0" destOrd="0" presId="urn:microsoft.com/office/officeart/2008/layout/HorizontalMultiLevelHierarchy"/>
    <dgm:cxn modelId="{1D295B49-B490-4A16-9AD4-B32F5F201BFA}" type="presParOf" srcId="{42DD7273-28ED-4578-A06F-295418CA6F56}" destId="{1CC293D9-3A10-415C-8707-C92DBB39BE6B}" srcOrd="1" destOrd="0" presId="urn:microsoft.com/office/officeart/2008/layout/HorizontalMultiLevelHierarchy"/>
    <dgm:cxn modelId="{8D8FFAC5-4894-4B3E-BC90-8A7D748B7CAF}" type="presParOf" srcId="{1CC293D9-3A10-415C-8707-C92DBB39BE6B}" destId="{00B3D2CD-2D4A-4548-9318-A8E97FE1FAE7}" srcOrd="0" destOrd="0" presId="urn:microsoft.com/office/officeart/2008/layout/HorizontalMultiLevelHierarchy"/>
    <dgm:cxn modelId="{D63E2086-8F48-47A7-B1E9-89357EB9036C}" type="presParOf" srcId="{00B3D2CD-2D4A-4548-9318-A8E97FE1FAE7}" destId="{1BB3E41D-241A-429B-99F5-0BB1813016CD}" srcOrd="0" destOrd="0" presId="urn:microsoft.com/office/officeart/2008/layout/HorizontalMultiLevelHierarchy"/>
    <dgm:cxn modelId="{B8D4F1A5-D96B-4F06-B3A3-939375326B65}" type="presParOf" srcId="{1CC293D9-3A10-415C-8707-C92DBB39BE6B}" destId="{A621E70B-3F11-4BAF-8B54-04D3B35851C7}" srcOrd="1" destOrd="0" presId="urn:microsoft.com/office/officeart/2008/layout/HorizontalMultiLevelHierarchy"/>
    <dgm:cxn modelId="{6C160A55-607C-4CE2-9C4D-D61D847B8D77}" type="presParOf" srcId="{A621E70B-3F11-4BAF-8B54-04D3B35851C7}" destId="{CDB03B26-7626-462E-879F-B81C59F3674C}" srcOrd="0" destOrd="0" presId="urn:microsoft.com/office/officeart/2008/layout/HorizontalMultiLevelHierarchy"/>
    <dgm:cxn modelId="{6C57FD56-7463-4BC6-A156-7E1214018320}" type="presParOf" srcId="{A621E70B-3F11-4BAF-8B54-04D3B35851C7}" destId="{8593BE7C-1D0F-45C2-B66F-DA2E9E0ADFD8}" srcOrd="1" destOrd="0" presId="urn:microsoft.com/office/officeart/2008/layout/HorizontalMultiLevelHierarchy"/>
    <dgm:cxn modelId="{78E6B8A4-4259-4633-A077-BAED043B2897}" type="presParOf" srcId="{8593BE7C-1D0F-45C2-B66F-DA2E9E0ADFD8}" destId="{4B820231-0345-4BD7-94B2-18F9768833DD}" srcOrd="0" destOrd="0" presId="urn:microsoft.com/office/officeart/2008/layout/HorizontalMultiLevelHierarchy"/>
    <dgm:cxn modelId="{9520BFE7-228D-4496-AE0A-B60EE00D426E}" type="presParOf" srcId="{4B820231-0345-4BD7-94B2-18F9768833DD}" destId="{EADD6211-A3C4-474D-9FD6-0C9D713916ED}" srcOrd="0" destOrd="0" presId="urn:microsoft.com/office/officeart/2008/layout/HorizontalMultiLevelHierarchy"/>
    <dgm:cxn modelId="{1493A9BE-DE40-4784-B054-7F3EA191AF9B}" type="presParOf" srcId="{8593BE7C-1D0F-45C2-B66F-DA2E9E0ADFD8}" destId="{02E39BA3-74BF-42ED-99E0-D50D7DF7D1D8}" srcOrd="1" destOrd="0" presId="urn:microsoft.com/office/officeart/2008/layout/HorizontalMultiLevelHierarchy"/>
    <dgm:cxn modelId="{44E3BFD2-9DB3-4A1A-9241-4FCA08AAFF81}" type="presParOf" srcId="{02E39BA3-74BF-42ED-99E0-D50D7DF7D1D8}" destId="{8D8D2890-51EB-4278-9366-1AAA8A5C2AE9}" srcOrd="0" destOrd="0" presId="urn:microsoft.com/office/officeart/2008/layout/HorizontalMultiLevelHierarchy"/>
    <dgm:cxn modelId="{9AB8E11A-88BD-49F4-9AA9-0C4B4E554AE2}" type="presParOf" srcId="{02E39BA3-74BF-42ED-99E0-D50D7DF7D1D8}" destId="{302061C6-77F4-4CA5-9102-0A1B45EC0DFD}" srcOrd="1" destOrd="0" presId="urn:microsoft.com/office/officeart/2008/layout/HorizontalMultiLevelHierarchy"/>
    <dgm:cxn modelId="{E16C9D89-8332-4609-A332-7DB0E061F91A}" type="presParOf" srcId="{8593BE7C-1D0F-45C2-B66F-DA2E9E0ADFD8}" destId="{3D11D269-CC81-42F4-ADB2-960EF71A1C85}" srcOrd="2" destOrd="0" presId="urn:microsoft.com/office/officeart/2008/layout/HorizontalMultiLevelHierarchy"/>
    <dgm:cxn modelId="{3B024524-A959-4831-97C3-60CD531C1996}" type="presParOf" srcId="{3D11D269-CC81-42F4-ADB2-960EF71A1C85}" destId="{39384687-BAF9-4ECE-8E19-5052DFE9CE0B}" srcOrd="0" destOrd="0" presId="urn:microsoft.com/office/officeart/2008/layout/HorizontalMultiLevelHierarchy"/>
    <dgm:cxn modelId="{742E0DA3-1DE2-4F11-928A-4360A6B4943F}" type="presParOf" srcId="{8593BE7C-1D0F-45C2-B66F-DA2E9E0ADFD8}" destId="{4DD2E055-92FF-4523-9DC3-3CF6558D61E0}" srcOrd="3" destOrd="0" presId="urn:microsoft.com/office/officeart/2008/layout/HorizontalMultiLevelHierarchy"/>
    <dgm:cxn modelId="{DB618B4D-5B8F-4B93-8CB0-E7ED65409A0F}" type="presParOf" srcId="{4DD2E055-92FF-4523-9DC3-3CF6558D61E0}" destId="{5C3ABEC1-3366-4B56-B24F-19EFCFBFA90C}" srcOrd="0" destOrd="0" presId="urn:microsoft.com/office/officeart/2008/layout/HorizontalMultiLevelHierarchy"/>
    <dgm:cxn modelId="{26EC506F-B109-4ED1-B707-40F281C64681}" type="presParOf" srcId="{4DD2E055-92FF-4523-9DC3-3CF6558D61E0}" destId="{13CC628D-46E7-43B2-A7BC-5C810DCA61FF}" srcOrd="1" destOrd="0" presId="urn:microsoft.com/office/officeart/2008/layout/HorizontalMultiLevelHierarchy"/>
    <dgm:cxn modelId="{86F34FD2-35D8-4A2F-A1E1-50892491082C}" type="presParOf" srcId="{8593BE7C-1D0F-45C2-B66F-DA2E9E0ADFD8}" destId="{73E03BD9-CD66-4177-A7AE-511C4E83495C}" srcOrd="4" destOrd="0" presId="urn:microsoft.com/office/officeart/2008/layout/HorizontalMultiLevelHierarchy"/>
    <dgm:cxn modelId="{4E08A642-1E90-41CF-AEAF-46161861E895}" type="presParOf" srcId="{73E03BD9-CD66-4177-A7AE-511C4E83495C}" destId="{8CC3B8FE-252F-445B-B743-9978BA739FA1}" srcOrd="0" destOrd="0" presId="urn:microsoft.com/office/officeart/2008/layout/HorizontalMultiLevelHierarchy"/>
    <dgm:cxn modelId="{B3D28A5F-CE84-49E0-91A9-E6F3326BADD0}" type="presParOf" srcId="{8593BE7C-1D0F-45C2-B66F-DA2E9E0ADFD8}" destId="{D8B39B94-28E5-44D9-9C61-D042960DAB06}" srcOrd="5" destOrd="0" presId="urn:microsoft.com/office/officeart/2008/layout/HorizontalMultiLevelHierarchy"/>
    <dgm:cxn modelId="{1FFB99D6-D735-4F02-9E47-7852037EDB6B}" type="presParOf" srcId="{D8B39B94-28E5-44D9-9C61-D042960DAB06}" destId="{1541B018-56A5-4287-8B59-2630C0364EF4}" srcOrd="0" destOrd="0" presId="urn:microsoft.com/office/officeart/2008/layout/HorizontalMultiLevelHierarchy"/>
    <dgm:cxn modelId="{62C2C4DC-D284-43E0-9F37-545EE8DEF11E}" type="presParOf" srcId="{D8B39B94-28E5-44D9-9C61-D042960DAB06}" destId="{3DE11265-349F-4D51-93D5-6D1D6432CCFC}" srcOrd="1" destOrd="0" presId="urn:microsoft.com/office/officeart/2008/layout/HorizontalMultiLevelHierarchy"/>
    <dgm:cxn modelId="{8A4965A9-AB03-4292-B4A2-ACE28426458E}" type="presParOf" srcId="{1CC293D9-3A10-415C-8707-C92DBB39BE6B}" destId="{DE2A3283-8331-49ED-8979-47F837201326}" srcOrd="2" destOrd="0" presId="urn:microsoft.com/office/officeart/2008/layout/HorizontalMultiLevelHierarchy"/>
    <dgm:cxn modelId="{C49C3B65-D92A-4ABF-A9E6-C5970AAD5188}" type="presParOf" srcId="{DE2A3283-8331-49ED-8979-47F837201326}" destId="{53D5D530-F453-466F-BE0A-FBB79CB11C04}" srcOrd="0" destOrd="0" presId="urn:microsoft.com/office/officeart/2008/layout/HorizontalMultiLevelHierarchy"/>
    <dgm:cxn modelId="{2613372F-6A4F-4398-B0F1-0AF3240A9146}" type="presParOf" srcId="{1CC293D9-3A10-415C-8707-C92DBB39BE6B}" destId="{E868AE7B-E67F-438E-9C9E-989BEE88527F}" srcOrd="3" destOrd="0" presId="urn:microsoft.com/office/officeart/2008/layout/HorizontalMultiLevelHierarchy"/>
    <dgm:cxn modelId="{D10DD4F5-597E-45B7-B6D5-CB657AD883C1}" type="presParOf" srcId="{E868AE7B-E67F-438E-9C9E-989BEE88527F}" destId="{7F97EE4C-A424-4D2A-8AF9-EE124930188F}" srcOrd="0" destOrd="0" presId="urn:microsoft.com/office/officeart/2008/layout/HorizontalMultiLevelHierarchy"/>
    <dgm:cxn modelId="{B448705F-3033-494A-848B-020AED5A4119}" type="presParOf" srcId="{E868AE7B-E67F-438E-9C9E-989BEE88527F}" destId="{8BFC1EAC-18B4-4A43-BBD1-69CD5EB362A3}" srcOrd="1" destOrd="0" presId="urn:microsoft.com/office/officeart/2008/layout/HorizontalMultiLevelHierarchy"/>
    <dgm:cxn modelId="{0064523C-2241-4CF9-815C-A020DE6478A0}" type="presParOf" srcId="{1CC293D9-3A10-415C-8707-C92DBB39BE6B}" destId="{78FAB6A9-7E2C-497D-8417-1777318AFB8D}" srcOrd="4" destOrd="0" presId="urn:microsoft.com/office/officeart/2008/layout/HorizontalMultiLevelHierarchy"/>
    <dgm:cxn modelId="{14BFA2F9-05CC-41FC-A2C6-F084C6D5F0A7}" type="presParOf" srcId="{78FAB6A9-7E2C-497D-8417-1777318AFB8D}" destId="{5749A774-D22E-4CFC-B12E-B3569E3588AF}" srcOrd="0" destOrd="0" presId="urn:microsoft.com/office/officeart/2008/layout/HorizontalMultiLevelHierarchy"/>
    <dgm:cxn modelId="{828AA8CD-54D9-4E87-B3BD-25FD7A27EB50}" type="presParOf" srcId="{1CC293D9-3A10-415C-8707-C92DBB39BE6B}" destId="{30CAB5A4-8469-4119-B0FF-EBCF3D362C51}" srcOrd="5" destOrd="0" presId="urn:microsoft.com/office/officeart/2008/layout/HorizontalMultiLevelHierarchy"/>
    <dgm:cxn modelId="{E3444B77-A10D-4632-B7C5-242E2B878B15}" type="presParOf" srcId="{30CAB5A4-8469-4119-B0FF-EBCF3D362C51}" destId="{6FBA33F0-DB48-4DD0-861E-326FB172EA3D}" srcOrd="0" destOrd="0" presId="urn:microsoft.com/office/officeart/2008/layout/HorizontalMultiLevelHierarchy"/>
    <dgm:cxn modelId="{8709FE37-3770-4059-B741-A4E23E8420DC}" type="presParOf" srcId="{30CAB5A4-8469-4119-B0FF-EBCF3D362C51}" destId="{CA1BEC76-80BC-44D5-BB9C-880E1934CFF9}" srcOrd="1" destOrd="0" presId="urn:microsoft.com/office/officeart/2008/layout/HorizontalMultiLevelHierarchy"/>
    <dgm:cxn modelId="{02A23FF5-60CE-4C57-BA02-1E8BCE410555}" type="presParOf" srcId="{EA7C8EE3-D417-4AAB-9E04-221B6F15446D}" destId="{51B51E98-54C0-456F-BAB6-36E26C259C4B}" srcOrd="2" destOrd="0" presId="urn:microsoft.com/office/officeart/2008/layout/HorizontalMultiLevelHierarchy"/>
    <dgm:cxn modelId="{0E1F861D-0EE1-43EA-B035-1500AF139057}" type="presParOf" srcId="{51B51E98-54C0-456F-BAB6-36E26C259C4B}" destId="{E1DE1404-E1EA-4C46-8D94-A134A32BF097}" srcOrd="0" destOrd="0" presId="urn:microsoft.com/office/officeart/2008/layout/HorizontalMultiLevelHierarchy"/>
    <dgm:cxn modelId="{BEF21164-2A04-4D62-A171-19CF9AAF6884}" type="presParOf" srcId="{EA7C8EE3-D417-4AAB-9E04-221B6F15446D}" destId="{AA6B5CA5-EE2E-4FA8-926D-2A81A12A5527}" srcOrd="3" destOrd="0" presId="urn:microsoft.com/office/officeart/2008/layout/HorizontalMultiLevelHierarchy"/>
    <dgm:cxn modelId="{1732060C-3BE7-4722-8855-D3E986B510FE}" type="presParOf" srcId="{AA6B5CA5-EE2E-4FA8-926D-2A81A12A5527}" destId="{491221F6-0796-48B4-B206-B1C85F926BF5}" srcOrd="0" destOrd="0" presId="urn:microsoft.com/office/officeart/2008/layout/HorizontalMultiLevelHierarchy"/>
    <dgm:cxn modelId="{9A029102-8E49-4C1C-A601-9C0B4E4C76A0}" type="presParOf" srcId="{AA6B5CA5-EE2E-4FA8-926D-2A81A12A5527}" destId="{4C55F224-F729-4DED-BEF5-D88F83608299}" srcOrd="1" destOrd="0" presId="urn:microsoft.com/office/officeart/2008/layout/HorizontalMultiLevelHierarchy"/>
    <dgm:cxn modelId="{79422077-3482-4D33-A3EB-680735A59172}" type="presParOf" srcId="{7BB95678-FE36-4E39-89F1-1B69AB16C613}" destId="{73489C5B-EE5C-48CB-8FAE-B72FA4CB8888}" srcOrd="8" destOrd="0" presId="urn:microsoft.com/office/officeart/2008/layout/HorizontalMultiLevelHierarchy"/>
    <dgm:cxn modelId="{A5BBF483-DC99-4016-8DE3-082D772D568A}" type="presParOf" srcId="{73489C5B-EE5C-48CB-8FAE-B72FA4CB8888}" destId="{C0D6133C-49B0-4F8C-BCE2-4508A0B44B54}" srcOrd="0" destOrd="0" presId="urn:microsoft.com/office/officeart/2008/layout/HorizontalMultiLevelHierarchy"/>
    <dgm:cxn modelId="{3D8CE0D1-33C1-4502-AECC-1FE17FDD9A13}" type="presParOf" srcId="{7BB95678-FE36-4E39-89F1-1B69AB16C613}" destId="{62B72412-3C5A-4E42-AEB2-078741708741}" srcOrd="9" destOrd="0" presId="urn:microsoft.com/office/officeart/2008/layout/HorizontalMultiLevelHierarchy"/>
    <dgm:cxn modelId="{2448CCCE-25EF-4C4A-BF32-EF341E3D4E47}" type="presParOf" srcId="{62B72412-3C5A-4E42-AEB2-078741708741}" destId="{B8A4BC87-AC87-4880-8E7E-62B8F7C14884}" srcOrd="0" destOrd="0" presId="urn:microsoft.com/office/officeart/2008/layout/HorizontalMultiLevelHierarchy"/>
    <dgm:cxn modelId="{EFD8F94F-EAE3-4AE9-9F4C-B714518BBCC4}" type="presParOf" srcId="{62B72412-3C5A-4E42-AEB2-078741708741}" destId="{CB7D1BDF-757B-48E9-B86A-C3F0088C8E1B}" srcOrd="1" destOrd="0" presId="urn:microsoft.com/office/officeart/2008/layout/HorizontalMultiLevelHierarchy"/>
    <dgm:cxn modelId="{762CB8EF-1E50-4E88-8A5E-7D07622E1D93}" type="presParOf" srcId="{CB7D1BDF-757B-48E9-B86A-C3F0088C8E1B}" destId="{42347AD4-927F-426A-847A-6FEE4429DEAE}" srcOrd="0" destOrd="0" presId="urn:microsoft.com/office/officeart/2008/layout/HorizontalMultiLevelHierarchy"/>
    <dgm:cxn modelId="{96EF75A9-0B2F-46B4-BC8F-BE7BAE70A11C}" type="presParOf" srcId="{42347AD4-927F-426A-847A-6FEE4429DEAE}" destId="{BE773EFC-251D-4483-9CA0-0F8792ED1F8F}" srcOrd="0" destOrd="0" presId="urn:microsoft.com/office/officeart/2008/layout/HorizontalMultiLevelHierarchy"/>
    <dgm:cxn modelId="{5A2B9D01-5E26-49B4-9A79-149F9301D449}" type="presParOf" srcId="{CB7D1BDF-757B-48E9-B86A-C3F0088C8E1B}" destId="{056A6DBB-D254-4E27-B96A-9FFACC60A056}" srcOrd="1" destOrd="0" presId="urn:microsoft.com/office/officeart/2008/layout/HorizontalMultiLevelHierarchy"/>
    <dgm:cxn modelId="{CBF2B98D-47E7-477C-83A1-F537247FCDD1}" type="presParOf" srcId="{056A6DBB-D254-4E27-B96A-9FFACC60A056}" destId="{47EBAE39-12BE-4244-89DE-63D4278BF5CA}" srcOrd="0" destOrd="0" presId="urn:microsoft.com/office/officeart/2008/layout/HorizontalMultiLevelHierarchy"/>
    <dgm:cxn modelId="{2061310F-3A04-4E7B-BBDB-A88CFFA7BFA5}" type="presParOf" srcId="{056A6DBB-D254-4E27-B96A-9FFACC60A056}" destId="{D5E377D3-16F5-4BB0-84B1-CB030DFD32D2}" srcOrd="1" destOrd="0" presId="urn:microsoft.com/office/officeart/2008/layout/HorizontalMultiLevelHierarchy"/>
    <dgm:cxn modelId="{2D8FC502-369D-4274-B9A9-2168AA817717}" type="presParOf" srcId="{D5E377D3-16F5-4BB0-84B1-CB030DFD32D2}" destId="{A65F40E1-908D-4EDC-8EB6-277EB4099C7E}" srcOrd="0" destOrd="0" presId="urn:microsoft.com/office/officeart/2008/layout/HorizontalMultiLevelHierarchy"/>
    <dgm:cxn modelId="{B84B413B-FFA0-40A8-835B-A8B83B9455B1}" type="presParOf" srcId="{A65F40E1-908D-4EDC-8EB6-277EB4099C7E}" destId="{23867AC0-0F35-4DA5-B01F-82F8FA73FAF8}" srcOrd="0" destOrd="0" presId="urn:microsoft.com/office/officeart/2008/layout/HorizontalMultiLevelHierarchy"/>
    <dgm:cxn modelId="{E32AAAD1-25A1-443E-853B-749DB0FC4EC6}" type="presParOf" srcId="{D5E377D3-16F5-4BB0-84B1-CB030DFD32D2}" destId="{1310E6CF-24B0-4184-A624-4997A3994616}" srcOrd="1" destOrd="0" presId="urn:microsoft.com/office/officeart/2008/layout/HorizontalMultiLevelHierarchy"/>
    <dgm:cxn modelId="{C16D5DDB-7249-45FE-9772-E528EC19FD63}" type="presParOf" srcId="{1310E6CF-24B0-4184-A624-4997A3994616}" destId="{037C1F39-202D-46CD-AE2A-2CC2085C90B7}" srcOrd="0" destOrd="0" presId="urn:microsoft.com/office/officeart/2008/layout/HorizontalMultiLevelHierarchy"/>
    <dgm:cxn modelId="{F16E55B2-FB5E-4B6F-B719-80C45192ADEC}" type="presParOf" srcId="{1310E6CF-24B0-4184-A624-4997A3994616}" destId="{A40468E8-4197-489E-BBFC-98DA90831206}" srcOrd="1" destOrd="0" presId="urn:microsoft.com/office/officeart/2008/layout/HorizontalMultiLevelHierarchy"/>
    <dgm:cxn modelId="{78DBFDB6-D1AA-453B-9EF8-A5CE819CE778}" type="presParOf" srcId="{D5E377D3-16F5-4BB0-84B1-CB030DFD32D2}" destId="{8D56A72C-6020-40B8-B17A-84E8273D20F6}" srcOrd="2" destOrd="0" presId="urn:microsoft.com/office/officeart/2008/layout/HorizontalMultiLevelHierarchy"/>
    <dgm:cxn modelId="{0390ED9D-4E9A-4F92-A238-071D456B4F9D}" type="presParOf" srcId="{8D56A72C-6020-40B8-B17A-84E8273D20F6}" destId="{2B2A133C-3241-4367-9561-5053FE77DA71}" srcOrd="0" destOrd="0" presId="urn:microsoft.com/office/officeart/2008/layout/HorizontalMultiLevelHierarchy"/>
    <dgm:cxn modelId="{452DF1AA-C3B2-42E7-870A-5A95BBAFB8BC}" type="presParOf" srcId="{D5E377D3-16F5-4BB0-84B1-CB030DFD32D2}" destId="{536F3206-64DF-4815-91A4-EC01220F3FF8}" srcOrd="3" destOrd="0" presId="urn:microsoft.com/office/officeart/2008/layout/HorizontalMultiLevelHierarchy"/>
    <dgm:cxn modelId="{614D8CAC-21E1-4E1E-B2A0-8051240AA094}" type="presParOf" srcId="{536F3206-64DF-4815-91A4-EC01220F3FF8}" destId="{20B15B89-480B-4029-9EEF-AF44E2C2073B}" srcOrd="0" destOrd="0" presId="urn:microsoft.com/office/officeart/2008/layout/HorizontalMultiLevelHierarchy"/>
    <dgm:cxn modelId="{D73434BF-A083-4CDD-820E-2D619DBBDEF1}" type="presParOf" srcId="{536F3206-64DF-4815-91A4-EC01220F3FF8}" destId="{A976334D-6895-4F6C-BD29-84392E68F42E}" srcOrd="1" destOrd="0" presId="urn:microsoft.com/office/officeart/2008/layout/HorizontalMultiLevelHierarchy"/>
    <dgm:cxn modelId="{D39DD7F0-3C61-4D2A-840B-F7E523B14964}" type="presParOf" srcId="{D5E377D3-16F5-4BB0-84B1-CB030DFD32D2}" destId="{A557662E-A323-4CDC-9DEF-9C04A510DAD0}" srcOrd="4" destOrd="0" presId="urn:microsoft.com/office/officeart/2008/layout/HorizontalMultiLevelHierarchy"/>
    <dgm:cxn modelId="{C9D11441-44E2-41F7-AAE9-FAAA68436D51}" type="presParOf" srcId="{A557662E-A323-4CDC-9DEF-9C04A510DAD0}" destId="{CC7F79E9-1F5A-4931-AE0F-E59DF455127E}" srcOrd="0" destOrd="0" presId="urn:microsoft.com/office/officeart/2008/layout/HorizontalMultiLevelHierarchy"/>
    <dgm:cxn modelId="{95DC6B64-1475-4647-9A3B-9398DBF294CE}" type="presParOf" srcId="{D5E377D3-16F5-4BB0-84B1-CB030DFD32D2}" destId="{E28E2C11-9618-4C7A-A8F4-14EEEC504119}" srcOrd="5" destOrd="0" presId="urn:microsoft.com/office/officeart/2008/layout/HorizontalMultiLevelHierarchy"/>
    <dgm:cxn modelId="{12878B1C-E902-496E-BC4B-ADD5AF7173F5}" type="presParOf" srcId="{E28E2C11-9618-4C7A-A8F4-14EEEC504119}" destId="{D0A8E034-1B40-4858-82B6-6DF839759E99}" srcOrd="0" destOrd="0" presId="urn:microsoft.com/office/officeart/2008/layout/HorizontalMultiLevelHierarchy"/>
    <dgm:cxn modelId="{8C87AB21-54F9-4CEF-9754-35F2B54022BD}" type="presParOf" srcId="{E28E2C11-9618-4C7A-A8F4-14EEEC504119}" destId="{2D4A0E3E-92FB-48E2-837D-F11534212421}" srcOrd="1" destOrd="0" presId="urn:microsoft.com/office/officeart/2008/layout/HorizontalMultiLevelHierarchy"/>
    <dgm:cxn modelId="{51818BEA-97AA-4D49-92ED-3A8704BA7CB9}" type="presParOf" srcId="{D5E377D3-16F5-4BB0-84B1-CB030DFD32D2}" destId="{C559F165-53F5-4D2E-9BAF-E38F8E3AA485}" srcOrd="6" destOrd="0" presId="urn:microsoft.com/office/officeart/2008/layout/HorizontalMultiLevelHierarchy"/>
    <dgm:cxn modelId="{4A285DA0-D5BF-4EB6-AE0E-F64A3663527C}" type="presParOf" srcId="{C559F165-53F5-4D2E-9BAF-E38F8E3AA485}" destId="{5002EA20-DEC7-4A48-B8F5-1716D6E4659B}" srcOrd="0" destOrd="0" presId="urn:microsoft.com/office/officeart/2008/layout/HorizontalMultiLevelHierarchy"/>
    <dgm:cxn modelId="{CA17F035-69DE-4803-942A-6CCA9319E56C}" type="presParOf" srcId="{D5E377D3-16F5-4BB0-84B1-CB030DFD32D2}" destId="{C13B05C5-852D-4E19-BA40-EC00488D0836}" srcOrd="7" destOrd="0" presId="urn:microsoft.com/office/officeart/2008/layout/HorizontalMultiLevelHierarchy"/>
    <dgm:cxn modelId="{ABFF538B-D7DC-4E41-B6CD-849FEEEF25EC}" type="presParOf" srcId="{C13B05C5-852D-4E19-BA40-EC00488D0836}" destId="{6404D31C-A5A2-4A1B-8536-978D318F0772}" srcOrd="0" destOrd="0" presId="urn:microsoft.com/office/officeart/2008/layout/HorizontalMultiLevelHierarchy"/>
    <dgm:cxn modelId="{A4BC3EA8-730A-4075-8637-A34895D82322}" type="presParOf" srcId="{C13B05C5-852D-4E19-BA40-EC00488D0836}" destId="{1DD42F90-57D0-413A-8A78-E5D1DFED259C}" srcOrd="1" destOrd="0" presId="urn:microsoft.com/office/officeart/2008/layout/HorizontalMultiLevelHierarchy"/>
    <dgm:cxn modelId="{87572822-E996-47AE-B854-21C352F38FBE}" type="presParOf" srcId="{CB7D1BDF-757B-48E9-B86A-C3F0088C8E1B}" destId="{B8D6AB59-627C-4CC1-9F5F-9C15461BD4B8}" srcOrd="2" destOrd="0" presId="urn:microsoft.com/office/officeart/2008/layout/HorizontalMultiLevelHierarchy"/>
    <dgm:cxn modelId="{EDCAF34E-6F4F-4857-A812-C6E9ED186B4B}" type="presParOf" srcId="{B8D6AB59-627C-4CC1-9F5F-9C15461BD4B8}" destId="{330DE92B-94A4-417E-8F47-14EE1263C27E}" srcOrd="0" destOrd="0" presId="urn:microsoft.com/office/officeart/2008/layout/HorizontalMultiLevelHierarchy"/>
    <dgm:cxn modelId="{7E2D9B10-8FB6-421B-BBD9-626DDEA5145B}" type="presParOf" srcId="{CB7D1BDF-757B-48E9-B86A-C3F0088C8E1B}" destId="{15EA47FD-E8EF-422E-BC50-DD93F0A4AAE6}" srcOrd="3" destOrd="0" presId="urn:microsoft.com/office/officeart/2008/layout/HorizontalMultiLevelHierarchy"/>
    <dgm:cxn modelId="{8C53BC21-6278-471A-80EF-6DEB32080883}" type="presParOf" srcId="{15EA47FD-E8EF-422E-BC50-DD93F0A4AAE6}" destId="{54F8C691-AF38-48EF-AC18-ABEA52434913}" srcOrd="0" destOrd="0" presId="urn:microsoft.com/office/officeart/2008/layout/HorizontalMultiLevelHierarchy"/>
    <dgm:cxn modelId="{8341DFDD-CC93-4E45-9A11-C1E2F0D5C10E}" type="presParOf" srcId="{15EA47FD-E8EF-422E-BC50-DD93F0A4AAE6}" destId="{EBFD0162-A5DB-4535-A963-F296CE1D37D8}" srcOrd="1" destOrd="0" presId="urn:microsoft.com/office/officeart/2008/layout/HorizontalMultiLevelHierarchy"/>
    <dgm:cxn modelId="{042189F8-97D3-4FE4-860A-60A8BE210A0C}" type="presParOf" srcId="{EBFD0162-A5DB-4535-A963-F296CE1D37D8}" destId="{0EDA0381-E220-4B23-85BF-2331BFC5BFDF}" srcOrd="0" destOrd="0" presId="urn:microsoft.com/office/officeart/2008/layout/HorizontalMultiLevelHierarchy"/>
    <dgm:cxn modelId="{3D1C2DDE-DB94-4187-A1EF-B2249F12C664}" type="presParOf" srcId="{0EDA0381-E220-4B23-85BF-2331BFC5BFDF}" destId="{C5524C7F-5510-4CBA-B9E1-7D2E6B07D38F}" srcOrd="0" destOrd="0" presId="urn:microsoft.com/office/officeart/2008/layout/HorizontalMultiLevelHierarchy"/>
    <dgm:cxn modelId="{F3F0C55C-A350-496A-954B-F21E47FDA235}" type="presParOf" srcId="{EBFD0162-A5DB-4535-A963-F296CE1D37D8}" destId="{2E1F6362-4287-4E3B-A1B1-A006BD5A79F0}" srcOrd="1" destOrd="0" presId="urn:microsoft.com/office/officeart/2008/layout/HorizontalMultiLevelHierarchy"/>
    <dgm:cxn modelId="{CF7863BD-177D-4459-8C33-21600D8B6B5A}" type="presParOf" srcId="{2E1F6362-4287-4E3B-A1B1-A006BD5A79F0}" destId="{73B4E72E-A9D8-42C9-9888-ABBD81B00A60}" srcOrd="0" destOrd="0" presId="urn:microsoft.com/office/officeart/2008/layout/HorizontalMultiLevelHierarchy"/>
    <dgm:cxn modelId="{861322B9-9C1B-4258-BDE5-5073162294B5}" type="presParOf" srcId="{2E1F6362-4287-4E3B-A1B1-A006BD5A79F0}" destId="{72009EAC-3228-4691-BB30-740BC44EC064}" srcOrd="1" destOrd="0" presId="urn:microsoft.com/office/officeart/2008/layout/HorizontalMultiLevelHierarchy"/>
    <dgm:cxn modelId="{037485E0-BC36-4A86-A3FC-FB04FD4A1EBF}" type="presParOf" srcId="{EBFD0162-A5DB-4535-A963-F296CE1D37D8}" destId="{CC48E309-3CFE-447E-A7CC-6E2A95958356}" srcOrd="2" destOrd="0" presId="urn:microsoft.com/office/officeart/2008/layout/HorizontalMultiLevelHierarchy"/>
    <dgm:cxn modelId="{A1BCA8C3-5A0E-4A59-B175-5042F3C2D74C}" type="presParOf" srcId="{CC48E309-3CFE-447E-A7CC-6E2A95958356}" destId="{A96B19C6-E329-4B77-A9CE-2ABB4BF0812F}" srcOrd="0" destOrd="0" presId="urn:microsoft.com/office/officeart/2008/layout/HorizontalMultiLevelHierarchy"/>
    <dgm:cxn modelId="{C778D669-CCBA-4DF6-93CA-B75D841A3B79}" type="presParOf" srcId="{EBFD0162-A5DB-4535-A963-F296CE1D37D8}" destId="{406125F1-75CB-4485-BE9A-93DB1FD17C05}" srcOrd="3" destOrd="0" presId="urn:microsoft.com/office/officeart/2008/layout/HorizontalMultiLevelHierarchy"/>
    <dgm:cxn modelId="{E9E03193-CFCD-4E60-A936-D61C8F2D667E}" type="presParOf" srcId="{406125F1-75CB-4485-BE9A-93DB1FD17C05}" destId="{303C05EC-1B15-4EBB-920C-D6CCA8CD5615}" srcOrd="0" destOrd="0" presId="urn:microsoft.com/office/officeart/2008/layout/HorizontalMultiLevelHierarchy"/>
    <dgm:cxn modelId="{CACAB718-DE8A-4DA4-9212-9A163E3ED475}" type="presParOf" srcId="{406125F1-75CB-4485-BE9A-93DB1FD17C05}" destId="{793BBE22-DCBE-4F67-9340-2CB72BEE47EF}" srcOrd="1" destOrd="0" presId="urn:microsoft.com/office/officeart/2008/layout/HorizontalMultiLevelHierarchy"/>
    <dgm:cxn modelId="{DCC76F00-1E58-4D9A-A096-41AC79C52612}" type="presParOf" srcId="{EBFD0162-A5DB-4535-A963-F296CE1D37D8}" destId="{2828868C-4CC3-4861-AFA7-EDE6BEB2E51D}" srcOrd="4" destOrd="0" presId="urn:microsoft.com/office/officeart/2008/layout/HorizontalMultiLevelHierarchy"/>
    <dgm:cxn modelId="{1433EDD8-0741-4503-BD9D-D61EE06AD250}" type="presParOf" srcId="{2828868C-4CC3-4861-AFA7-EDE6BEB2E51D}" destId="{EC9FE86A-8F48-41FB-AB10-F39EA3170587}" srcOrd="0" destOrd="0" presId="urn:microsoft.com/office/officeart/2008/layout/HorizontalMultiLevelHierarchy"/>
    <dgm:cxn modelId="{47BD1AC2-30C7-4453-8DCD-C0A1669F9689}" type="presParOf" srcId="{EBFD0162-A5DB-4535-A963-F296CE1D37D8}" destId="{5A2F74A1-3AB9-486A-BEDB-C5AE0335ED22}" srcOrd="5" destOrd="0" presId="urn:microsoft.com/office/officeart/2008/layout/HorizontalMultiLevelHierarchy"/>
    <dgm:cxn modelId="{853E50F5-3B2E-45F9-B571-E8E315D377B9}" type="presParOf" srcId="{5A2F74A1-3AB9-486A-BEDB-C5AE0335ED22}" destId="{BC0B215D-BA5D-4A3A-A5A9-7F1BDD65E284}" srcOrd="0" destOrd="0" presId="urn:microsoft.com/office/officeart/2008/layout/HorizontalMultiLevelHierarchy"/>
    <dgm:cxn modelId="{D5DAC9DA-3CEB-4619-B2B0-D21C134F902B}" type="presParOf" srcId="{5A2F74A1-3AB9-486A-BEDB-C5AE0335ED22}" destId="{11F96CEF-1297-4609-BEBB-2314CC0775A2}" srcOrd="1" destOrd="0" presId="urn:microsoft.com/office/officeart/2008/layout/HorizontalMultiLevelHierarchy"/>
    <dgm:cxn modelId="{DD68DE6A-BD8B-40A4-A2EF-0B6465B99FA0}" type="presParOf" srcId="{EBFD0162-A5DB-4535-A963-F296CE1D37D8}" destId="{0A36E5DE-BEA5-4A70-8A00-061A1A721084}" srcOrd="6" destOrd="0" presId="urn:microsoft.com/office/officeart/2008/layout/HorizontalMultiLevelHierarchy"/>
    <dgm:cxn modelId="{44D03215-9B03-4A47-ADF4-1A6473DF30A8}" type="presParOf" srcId="{0A36E5DE-BEA5-4A70-8A00-061A1A721084}" destId="{58C37D89-50C0-412F-90D6-A97F5BEF17E1}" srcOrd="0" destOrd="0" presId="urn:microsoft.com/office/officeart/2008/layout/HorizontalMultiLevelHierarchy"/>
    <dgm:cxn modelId="{9EC83A93-E66F-4F8E-ACD0-EDD948A69B53}" type="presParOf" srcId="{EBFD0162-A5DB-4535-A963-F296CE1D37D8}" destId="{DC6EB5DC-4F6D-4490-A8BC-FACE0AEE6ED2}" srcOrd="7" destOrd="0" presId="urn:microsoft.com/office/officeart/2008/layout/HorizontalMultiLevelHierarchy"/>
    <dgm:cxn modelId="{395EDCC8-624C-4DE9-8AB5-8AA391986502}" type="presParOf" srcId="{DC6EB5DC-4F6D-4490-A8BC-FACE0AEE6ED2}" destId="{9F4F1A9C-EE91-4496-B595-4B63B1A43A78}" srcOrd="0" destOrd="0" presId="urn:microsoft.com/office/officeart/2008/layout/HorizontalMultiLevelHierarchy"/>
    <dgm:cxn modelId="{7E4F9ED0-2130-4B94-8D75-0BBA236EEEA0}" type="presParOf" srcId="{DC6EB5DC-4F6D-4490-A8BC-FACE0AEE6ED2}" destId="{C73B3117-A38A-4BBD-BC23-26ABB7809152}" srcOrd="1" destOrd="0" presId="urn:microsoft.com/office/officeart/2008/layout/HorizontalMultiLevelHierarchy"/>
    <dgm:cxn modelId="{02AD6E8D-A8E9-4AEB-A8C7-171BC69004EF}" type="presParOf" srcId="{CB7D1BDF-757B-48E9-B86A-C3F0088C8E1B}" destId="{C32E1ACE-3192-4BE1-BA46-E43756F6EB59}" srcOrd="4" destOrd="0" presId="urn:microsoft.com/office/officeart/2008/layout/HorizontalMultiLevelHierarchy"/>
    <dgm:cxn modelId="{694873B8-95F1-48BA-820B-0625114097BF}" type="presParOf" srcId="{C32E1ACE-3192-4BE1-BA46-E43756F6EB59}" destId="{548C66BC-7CFC-431B-AE41-5E42BC605702}" srcOrd="0" destOrd="0" presId="urn:microsoft.com/office/officeart/2008/layout/HorizontalMultiLevelHierarchy"/>
    <dgm:cxn modelId="{779F2FDB-A8EC-4AF8-A31D-04988C25C917}" type="presParOf" srcId="{CB7D1BDF-757B-48E9-B86A-C3F0088C8E1B}" destId="{BAC8F174-A739-4D8C-84A7-9EE3F0EEAA11}" srcOrd="5" destOrd="0" presId="urn:microsoft.com/office/officeart/2008/layout/HorizontalMultiLevelHierarchy"/>
    <dgm:cxn modelId="{CF062C5C-FE9F-4FBD-998D-4554C7065992}" type="presParOf" srcId="{BAC8F174-A739-4D8C-84A7-9EE3F0EEAA11}" destId="{D170BCCA-5EF4-4190-BB20-0122B806522A}" srcOrd="0" destOrd="0" presId="urn:microsoft.com/office/officeart/2008/layout/HorizontalMultiLevelHierarchy"/>
    <dgm:cxn modelId="{AB50DA89-708A-434C-B420-3A90183740CC}" type="presParOf" srcId="{BAC8F174-A739-4D8C-84A7-9EE3F0EEAA11}" destId="{48BD41D3-C97E-4AC0-92A2-9561FFF73954}" srcOrd="1" destOrd="0" presId="urn:microsoft.com/office/officeart/2008/layout/HorizontalMultiLevelHierarchy"/>
    <dgm:cxn modelId="{C2B8FF56-C485-42AE-81BC-FC83A07458F3}" type="presParOf" srcId="{48BD41D3-C97E-4AC0-92A2-9561FFF73954}" destId="{8B0C31A7-5EBB-4826-A811-93CBACFB87A7}" srcOrd="0" destOrd="0" presId="urn:microsoft.com/office/officeart/2008/layout/HorizontalMultiLevelHierarchy"/>
    <dgm:cxn modelId="{C4EF8900-D80C-4F24-B575-6DD9D2FBBE35}" type="presParOf" srcId="{8B0C31A7-5EBB-4826-A811-93CBACFB87A7}" destId="{7923137C-07FB-48D2-8901-4662C2FA58E7}" srcOrd="0" destOrd="0" presId="urn:microsoft.com/office/officeart/2008/layout/HorizontalMultiLevelHierarchy"/>
    <dgm:cxn modelId="{62C75D03-3052-4EFA-855B-14E9A01FAA1B}" type="presParOf" srcId="{48BD41D3-C97E-4AC0-92A2-9561FFF73954}" destId="{88AD0FC7-9328-41E2-8B66-D5FBAA1238BD}" srcOrd="1" destOrd="0" presId="urn:microsoft.com/office/officeart/2008/layout/HorizontalMultiLevelHierarchy"/>
    <dgm:cxn modelId="{DBF13579-AEBA-4333-8ED5-B686C7593F01}" type="presParOf" srcId="{88AD0FC7-9328-41E2-8B66-D5FBAA1238BD}" destId="{0E531227-D335-40E1-A6B2-E833C0F29125}" srcOrd="0" destOrd="0" presId="urn:microsoft.com/office/officeart/2008/layout/HorizontalMultiLevelHierarchy"/>
    <dgm:cxn modelId="{D8C21CA3-BFEF-4296-B600-1F15C6C7AA70}" type="presParOf" srcId="{88AD0FC7-9328-41E2-8B66-D5FBAA1238BD}" destId="{08F30F70-1AA6-4A40-8FD3-4E5FF0E65C91}" srcOrd="1" destOrd="0" presId="urn:microsoft.com/office/officeart/2008/layout/HorizontalMultiLevelHierarchy"/>
    <dgm:cxn modelId="{3294FF59-9331-4AAF-8C33-D5EBBA727DD9}" type="presParOf" srcId="{48BD41D3-C97E-4AC0-92A2-9561FFF73954}" destId="{74ADE0CB-C27D-4D58-86D6-ABC3615D3E80}" srcOrd="2" destOrd="0" presId="urn:microsoft.com/office/officeart/2008/layout/HorizontalMultiLevelHierarchy"/>
    <dgm:cxn modelId="{2EE0DF7E-6CF6-456B-8B2A-5374BFF8D680}" type="presParOf" srcId="{74ADE0CB-C27D-4D58-86D6-ABC3615D3E80}" destId="{57825BB4-2098-437B-A6BE-A4B27FB169A5}" srcOrd="0" destOrd="0" presId="urn:microsoft.com/office/officeart/2008/layout/HorizontalMultiLevelHierarchy"/>
    <dgm:cxn modelId="{0285AB97-FBAE-42D1-ACFE-AAE8B0016D9D}" type="presParOf" srcId="{48BD41D3-C97E-4AC0-92A2-9561FFF73954}" destId="{AE8BB3E7-0725-44D4-95D5-4ED654D32B93}" srcOrd="3" destOrd="0" presId="urn:microsoft.com/office/officeart/2008/layout/HorizontalMultiLevelHierarchy"/>
    <dgm:cxn modelId="{AD23D4B8-452C-4FA2-B725-DF030C9DED4B}" type="presParOf" srcId="{AE8BB3E7-0725-44D4-95D5-4ED654D32B93}" destId="{FA7882BB-5228-44C1-A02D-1D3838E2BEB1}" srcOrd="0" destOrd="0" presId="urn:microsoft.com/office/officeart/2008/layout/HorizontalMultiLevelHierarchy"/>
    <dgm:cxn modelId="{77683A51-812B-4C35-BFFE-9F2DEF8D4EE7}" type="presParOf" srcId="{AE8BB3E7-0725-44D4-95D5-4ED654D32B93}" destId="{7F45603E-76DC-4831-A565-66424D2AF92D}" srcOrd="1" destOrd="0" presId="urn:microsoft.com/office/officeart/2008/layout/HorizontalMultiLevelHierarchy"/>
    <dgm:cxn modelId="{14DFB372-F7CE-46DA-8022-FD413AF3EAB9}" type="presParOf" srcId="{7BB95678-FE36-4E39-89F1-1B69AB16C613}" destId="{D3CD5C6C-7F56-4AB3-B01C-4E1C02F884A9}" srcOrd="10" destOrd="0" presId="urn:microsoft.com/office/officeart/2008/layout/HorizontalMultiLevelHierarchy"/>
    <dgm:cxn modelId="{598490CD-B823-4538-941D-71133233BA15}" type="presParOf" srcId="{D3CD5C6C-7F56-4AB3-B01C-4E1C02F884A9}" destId="{12993953-37C7-431E-83EB-EAA4C05CE958}" srcOrd="0" destOrd="0" presId="urn:microsoft.com/office/officeart/2008/layout/HorizontalMultiLevelHierarchy"/>
    <dgm:cxn modelId="{32FF8910-34E6-4C62-88C8-CAF6C35721C3}" type="presParOf" srcId="{7BB95678-FE36-4E39-89F1-1B69AB16C613}" destId="{0A2845CC-B7D6-407E-A4E2-AD6A36AF930F}" srcOrd="11" destOrd="0" presId="urn:microsoft.com/office/officeart/2008/layout/HorizontalMultiLevelHierarchy"/>
    <dgm:cxn modelId="{115EADF6-2245-4E37-A86E-67B0A1ED79E9}" type="presParOf" srcId="{0A2845CC-B7D6-407E-A4E2-AD6A36AF930F}" destId="{DFA9F32F-5C99-4E88-8925-58A435228802}" srcOrd="0" destOrd="0" presId="urn:microsoft.com/office/officeart/2008/layout/HorizontalMultiLevelHierarchy"/>
    <dgm:cxn modelId="{46B0829D-8461-4589-BE4E-F5FB76BDF0AE}" type="presParOf" srcId="{0A2845CC-B7D6-407E-A4E2-AD6A36AF930F}" destId="{BB877A21-75AC-4ECF-86BE-E39F05850816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CD5C6C-7F56-4AB3-B01C-4E1C02F884A9}">
      <dsp:nvSpPr>
        <dsp:cNvPr id="0" name=""/>
        <dsp:cNvSpPr/>
      </dsp:nvSpPr>
      <dsp:spPr>
        <a:xfrm>
          <a:off x="1973731" y="5605665"/>
          <a:ext cx="178211" cy="7154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9105" y="0"/>
              </a:lnTo>
              <a:lnTo>
                <a:pt x="89105" y="715469"/>
              </a:lnTo>
              <a:lnTo>
                <a:pt x="178211" y="715469"/>
              </a:lnTo>
            </a:path>
          </a:pathLst>
        </a:custGeom>
        <a:noFill/>
        <a:ln w="254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>
        <a:off x="2044403" y="5944966"/>
        <a:ext cx="36866" cy="36866"/>
      </dsp:txXfrm>
    </dsp:sp>
    <dsp:sp modelId="{74ADE0CB-C27D-4D58-86D6-ABC3615D3E80}">
      <dsp:nvSpPr>
        <dsp:cNvPr id="0" name=""/>
        <dsp:cNvSpPr/>
      </dsp:nvSpPr>
      <dsp:spPr>
        <a:xfrm>
          <a:off x="5630623" y="8294393"/>
          <a:ext cx="221175" cy="3255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0587" y="0"/>
              </a:lnTo>
              <a:lnTo>
                <a:pt x="110587" y="325571"/>
              </a:lnTo>
              <a:lnTo>
                <a:pt x="221175" y="325571"/>
              </a:lnTo>
            </a:path>
          </a:pathLst>
        </a:custGeom>
        <a:noFill/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>
        <a:off x="5731371" y="8447339"/>
        <a:ext cx="19679" cy="19679"/>
      </dsp:txXfrm>
    </dsp:sp>
    <dsp:sp modelId="{8B0C31A7-5EBB-4826-A811-93CBACFB87A7}">
      <dsp:nvSpPr>
        <dsp:cNvPr id="0" name=""/>
        <dsp:cNvSpPr/>
      </dsp:nvSpPr>
      <dsp:spPr>
        <a:xfrm>
          <a:off x="5630623" y="8221991"/>
          <a:ext cx="20208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72401"/>
              </a:moveTo>
              <a:lnTo>
                <a:pt x="101043" y="72401"/>
              </a:lnTo>
              <a:lnTo>
                <a:pt x="101043" y="45720"/>
              </a:lnTo>
              <a:lnTo>
                <a:pt x="202087" y="45720"/>
              </a:lnTo>
            </a:path>
          </a:pathLst>
        </a:custGeom>
        <a:noFill/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>
        <a:off x="5726570" y="8262615"/>
        <a:ext cx="10192" cy="10192"/>
      </dsp:txXfrm>
    </dsp:sp>
    <dsp:sp modelId="{C32E1ACE-3192-4BE1-BA46-E43756F6EB59}">
      <dsp:nvSpPr>
        <dsp:cNvPr id="0" name=""/>
        <dsp:cNvSpPr/>
      </dsp:nvSpPr>
      <dsp:spPr>
        <a:xfrm>
          <a:off x="4397331" y="6215277"/>
          <a:ext cx="221185" cy="20791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0592" y="0"/>
              </a:lnTo>
              <a:lnTo>
                <a:pt x="110592" y="2079116"/>
              </a:lnTo>
              <a:lnTo>
                <a:pt x="221185" y="2079116"/>
              </a:lnTo>
            </a:path>
          </a:pathLst>
        </a:custGeom>
        <a:noFill/>
        <a:ln w="254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600" kern="1200"/>
        </a:p>
      </dsp:txBody>
      <dsp:txXfrm>
        <a:off x="4455652" y="7202564"/>
        <a:ext cx="104542" cy="104542"/>
      </dsp:txXfrm>
    </dsp:sp>
    <dsp:sp modelId="{0A36E5DE-BEA5-4A70-8A00-061A1A721084}">
      <dsp:nvSpPr>
        <dsp:cNvPr id="0" name=""/>
        <dsp:cNvSpPr/>
      </dsp:nvSpPr>
      <dsp:spPr>
        <a:xfrm>
          <a:off x="5630623" y="7246098"/>
          <a:ext cx="202087" cy="5440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1043" y="0"/>
              </a:lnTo>
              <a:lnTo>
                <a:pt x="101043" y="544028"/>
              </a:lnTo>
              <a:lnTo>
                <a:pt x="202087" y="544028"/>
              </a:lnTo>
            </a:path>
          </a:pathLst>
        </a:custGeom>
        <a:noFill/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>
        <a:off x="5717158" y="7503603"/>
        <a:ext cx="29017" cy="29017"/>
      </dsp:txXfrm>
    </dsp:sp>
    <dsp:sp modelId="{2828868C-4CC3-4861-AFA7-EDE6BEB2E51D}">
      <dsp:nvSpPr>
        <dsp:cNvPr id="0" name=""/>
        <dsp:cNvSpPr/>
      </dsp:nvSpPr>
      <dsp:spPr>
        <a:xfrm>
          <a:off x="5630623" y="7246098"/>
          <a:ext cx="202087" cy="1583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1043" y="0"/>
              </a:lnTo>
              <a:lnTo>
                <a:pt x="101043" y="158317"/>
              </a:lnTo>
              <a:lnTo>
                <a:pt x="202087" y="158317"/>
              </a:lnTo>
            </a:path>
          </a:pathLst>
        </a:custGeom>
        <a:noFill/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>
        <a:off x="5725249" y="7318839"/>
        <a:ext cx="12835" cy="12835"/>
      </dsp:txXfrm>
    </dsp:sp>
    <dsp:sp modelId="{CC48E309-3CFE-447E-A7CC-6E2A95958356}">
      <dsp:nvSpPr>
        <dsp:cNvPr id="0" name=""/>
        <dsp:cNvSpPr/>
      </dsp:nvSpPr>
      <dsp:spPr>
        <a:xfrm>
          <a:off x="5630623" y="7050153"/>
          <a:ext cx="202087" cy="195944"/>
        </a:xfrm>
        <a:custGeom>
          <a:avLst/>
          <a:gdLst/>
          <a:ahLst/>
          <a:cxnLst/>
          <a:rect l="0" t="0" r="0" b="0"/>
          <a:pathLst>
            <a:path>
              <a:moveTo>
                <a:pt x="0" y="195944"/>
              </a:moveTo>
              <a:lnTo>
                <a:pt x="101043" y="195944"/>
              </a:lnTo>
              <a:lnTo>
                <a:pt x="101043" y="0"/>
              </a:lnTo>
              <a:lnTo>
                <a:pt x="202087" y="0"/>
              </a:lnTo>
            </a:path>
          </a:pathLst>
        </a:custGeom>
        <a:noFill/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>
        <a:off x="5724629" y="7141088"/>
        <a:ext cx="14074" cy="14074"/>
      </dsp:txXfrm>
    </dsp:sp>
    <dsp:sp modelId="{0EDA0381-E220-4B23-85BF-2331BFC5BFDF}">
      <dsp:nvSpPr>
        <dsp:cNvPr id="0" name=""/>
        <dsp:cNvSpPr/>
      </dsp:nvSpPr>
      <dsp:spPr>
        <a:xfrm>
          <a:off x="5630623" y="6664442"/>
          <a:ext cx="202087" cy="581655"/>
        </a:xfrm>
        <a:custGeom>
          <a:avLst/>
          <a:gdLst/>
          <a:ahLst/>
          <a:cxnLst/>
          <a:rect l="0" t="0" r="0" b="0"/>
          <a:pathLst>
            <a:path>
              <a:moveTo>
                <a:pt x="0" y="581655"/>
              </a:moveTo>
              <a:lnTo>
                <a:pt x="101043" y="581655"/>
              </a:lnTo>
              <a:lnTo>
                <a:pt x="101043" y="0"/>
              </a:lnTo>
              <a:lnTo>
                <a:pt x="202087" y="0"/>
              </a:lnTo>
            </a:path>
          </a:pathLst>
        </a:custGeom>
        <a:noFill/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>
        <a:off x="5716272" y="6939876"/>
        <a:ext cx="30788" cy="30788"/>
      </dsp:txXfrm>
    </dsp:sp>
    <dsp:sp modelId="{B8D6AB59-627C-4CC1-9F5F-9C15461BD4B8}">
      <dsp:nvSpPr>
        <dsp:cNvPr id="0" name=""/>
        <dsp:cNvSpPr/>
      </dsp:nvSpPr>
      <dsp:spPr>
        <a:xfrm>
          <a:off x="4397331" y="6215277"/>
          <a:ext cx="221185" cy="10308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0592" y="0"/>
              </a:lnTo>
              <a:lnTo>
                <a:pt x="110592" y="1030821"/>
              </a:lnTo>
              <a:lnTo>
                <a:pt x="221185" y="1030821"/>
              </a:lnTo>
            </a:path>
          </a:pathLst>
        </a:custGeom>
        <a:noFill/>
        <a:ln w="254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>
        <a:off x="4481567" y="6704330"/>
        <a:ext cx="52714" cy="52714"/>
      </dsp:txXfrm>
    </dsp:sp>
    <dsp:sp modelId="{C559F165-53F5-4D2E-9BAF-E38F8E3AA485}">
      <dsp:nvSpPr>
        <dsp:cNvPr id="0" name=""/>
        <dsp:cNvSpPr/>
      </dsp:nvSpPr>
      <dsp:spPr>
        <a:xfrm>
          <a:off x="5611535" y="6052948"/>
          <a:ext cx="221175" cy="1800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0587" y="0"/>
              </a:lnTo>
              <a:lnTo>
                <a:pt x="110587" y="180090"/>
              </a:lnTo>
              <a:lnTo>
                <a:pt x="221175" y="180090"/>
              </a:lnTo>
            </a:path>
          </a:pathLst>
        </a:custGeom>
        <a:noFill/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>
        <a:off x="5714992" y="6135862"/>
        <a:ext cx="14261" cy="14261"/>
      </dsp:txXfrm>
    </dsp:sp>
    <dsp:sp modelId="{A557662E-A323-4CDC-9DEF-9C04A510DAD0}">
      <dsp:nvSpPr>
        <dsp:cNvPr id="0" name=""/>
        <dsp:cNvSpPr/>
      </dsp:nvSpPr>
      <dsp:spPr>
        <a:xfrm>
          <a:off x="5611535" y="5863051"/>
          <a:ext cx="221175" cy="189896"/>
        </a:xfrm>
        <a:custGeom>
          <a:avLst/>
          <a:gdLst/>
          <a:ahLst/>
          <a:cxnLst/>
          <a:rect l="0" t="0" r="0" b="0"/>
          <a:pathLst>
            <a:path>
              <a:moveTo>
                <a:pt x="0" y="189896"/>
              </a:moveTo>
              <a:lnTo>
                <a:pt x="110587" y="189896"/>
              </a:lnTo>
              <a:lnTo>
                <a:pt x="110587" y="0"/>
              </a:lnTo>
              <a:lnTo>
                <a:pt x="221175" y="0"/>
              </a:lnTo>
            </a:path>
          </a:pathLst>
        </a:custGeom>
        <a:noFill/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>
        <a:off x="5714835" y="5950712"/>
        <a:ext cx="14575" cy="14575"/>
      </dsp:txXfrm>
    </dsp:sp>
    <dsp:sp modelId="{8D56A72C-6020-40B8-B17A-84E8273D20F6}">
      <dsp:nvSpPr>
        <dsp:cNvPr id="0" name=""/>
        <dsp:cNvSpPr/>
      </dsp:nvSpPr>
      <dsp:spPr>
        <a:xfrm>
          <a:off x="5611535" y="5492818"/>
          <a:ext cx="221175" cy="560129"/>
        </a:xfrm>
        <a:custGeom>
          <a:avLst/>
          <a:gdLst/>
          <a:ahLst/>
          <a:cxnLst/>
          <a:rect l="0" t="0" r="0" b="0"/>
          <a:pathLst>
            <a:path>
              <a:moveTo>
                <a:pt x="0" y="560129"/>
              </a:moveTo>
              <a:lnTo>
                <a:pt x="110587" y="560129"/>
              </a:lnTo>
              <a:lnTo>
                <a:pt x="110587" y="0"/>
              </a:lnTo>
              <a:lnTo>
                <a:pt x="221175" y="0"/>
              </a:lnTo>
            </a:path>
          </a:pathLst>
        </a:custGeom>
        <a:noFill/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>
        <a:off x="5707067" y="5757827"/>
        <a:ext cx="30110" cy="30110"/>
      </dsp:txXfrm>
    </dsp:sp>
    <dsp:sp modelId="{A65F40E1-908D-4EDC-8EB6-277EB4099C7E}">
      <dsp:nvSpPr>
        <dsp:cNvPr id="0" name=""/>
        <dsp:cNvSpPr/>
      </dsp:nvSpPr>
      <dsp:spPr>
        <a:xfrm>
          <a:off x="5611535" y="5122834"/>
          <a:ext cx="221175" cy="930113"/>
        </a:xfrm>
        <a:custGeom>
          <a:avLst/>
          <a:gdLst/>
          <a:ahLst/>
          <a:cxnLst/>
          <a:rect l="0" t="0" r="0" b="0"/>
          <a:pathLst>
            <a:path>
              <a:moveTo>
                <a:pt x="0" y="930113"/>
              </a:moveTo>
              <a:lnTo>
                <a:pt x="110587" y="930113"/>
              </a:lnTo>
              <a:lnTo>
                <a:pt x="110587" y="0"/>
              </a:lnTo>
              <a:lnTo>
                <a:pt x="221175" y="0"/>
              </a:lnTo>
            </a:path>
          </a:pathLst>
        </a:custGeom>
        <a:noFill/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>
        <a:off x="5698221" y="5563990"/>
        <a:ext cx="47802" cy="47802"/>
      </dsp:txXfrm>
    </dsp:sp>
    <dsp:sp modelId="{42347AD4-927F-426A-847A-6FEE4429DEAE}">
      <dsp:nvSpPr>
        <dsp:cNvPr id="0" name=""/>
        <dsp:cNvSpPr/>
      </dsp:nvSpPr>
      <dsp:spPr>
        <a:xfrm>
          <a:off x="4397331" y="6052948"/>
          <a:ext cx="202097" cy="162328"/>
        </a:xfrm>
        <a:custGeom>
          <a:avLst/>
          <a:gdLst/>
          <a:ahLst/>
          <a:cxnLst/>
          <a:rect l="0" t="0" r="0" b="0"/>
          <a:pathLst>
            <a:path>
              <a:moveTo>
                <a:pt x="0" y="162328"/>
              </a:moveTo>
              <a:lnTo>
                <a:pt x="101048" y="162328"/>
              </a:lnTo>
              <a:lnTo>
                <a:pt x="101048" y="0"/>
              </a:lnTo>
              <a:lnTo>
                <a:pt x="202097" y="0"/>
              </a:lnTo>
            </a:path>
          </a:pathLst>
        </a:custGeom>
        <a:noFill/>
        <a:ln w="254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>
        <a:off x="4491899" y="6127632"/>
        <a:ext cx="12960" cy="12960"/>
      </dsp:txXfrm>
    </dsp:sp>
    <dsp:sp modelId="{73489C5B-EE5C-48CB-8FAE-B72FA4CB8888}">
      <dsp:nvSpPr>
        <dsp:cNvPr id="0" name=""/>
        <dsp:cNvSpPr/>
      </dsp:nvSpPr>
      <dsp:spPr>
        <a:xfrm>
          <a:off x="1973731" y="5605665"/>
          <a:ext cx="1411493" cy="6096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05746" y="0"/>
              </a:lnTo>
              <a:lnTo>
                <a:pt x="705746" y="609612"/>
              </a:lnTo>
              <a:lnTo>
                <a:pt x="1411493" y="609612"/>
              </a:lnTo>
            </a:path>
          </a:pathLst>
        </a:custGeom>
        <a:noFill/>
        <a:ln w="254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>
        <a:off x="2641040" y="5872033"/>
        <a:ext cx="76875" cy="76875"/>
      </dsp:txXfrm>
    </dsp:sp>
    <dsp:sp modelId="{51B51E98-54C0-456F-BAB6-36E26C259C4B}">
      <dsp:nvSpPr>
        <dsp:cNvPr id="0" name=""/>
        <dsp:cNvSpPr/>
      </dsp:nvSpPr>
      <dsp:spPr>
        <a:xfrm>
          <a:off x="3164049" y="8726041"/>
          <a:ext cx="221175" cy="123328"/>
        </a:xfrm>
        <a:custGeom>
          <a:avLst/>
          <a:gdLst/>
          <a:ahLst/>
          <a:cxnLst/>
          <a:rect l="0" t="0" r="0" b="0"/>
          <a:pathLst>
            <a:path>
              <a:moveTo>
                <a:pt x="0" y="123328"/>
              </a:moveTo>
              <a:lnTo>
                <a:pt x="110587" y="123328"/>
              </a:lnTo>
              <a:lnTo>
                <a:pt x="110587" y="0"/>
              </a:lnTo>
              <a:lnTo>
                <a:pt x="221175" y="0"/>
              </a:lnTo>
            </a:path>
          </a:pathLst>
        </a:custGeom>
        <a:noFill/>
        <a:ln w="254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>
        <a:off x="3268306" y="8781374"/>
        <a:ext cx="12661" cy="12661"/>
      </dsp:txXfrm>
    </dsp:sp>
    <dsp:sp modelId="{78FAB6A9-7E2C-497D-8417-1777318AFB8D}">
      <dsp:nvSpPr>
        <dsp:cNvPr id="0" name=""/>
        <dsp:cNvSpPr/>
      </dsp:nvSpPr>
      <dsp:spPr>
        <a:xfrm>
          <a:off x="4397331" y="9157692"/>
          <a:ext cx="221185" cy="493315"/>
        </a:xfrm>
        <a:custGeom>
          <a:avLst/>
          <a:gdLst/>
          <a:ahLst/>
          <a:cxnLst/>
          <a:rect l="0" t="0" r="0" b="0"/>
          <a:pathLst>
            <a:path>
              <a:moveTo>
                <a:pt x="0" y="493315"/>
              </a:moveTo>
              <a:lnTo>
                <a:pt x="110592" y="493315"/>
              </a:lnTo>
              <a:lnTo>
                <a:pt x="110592" y="0"/>
              </a:lnTo>
              <a:lnTo>
                <a:pt x="221185" y="0"/>
              </a:lnTo>
            </a:path>
          </a:pathLst>
        </a:custGeom>
        <a:noFill/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>
        <a:off x="4494408" y="9390834"/>
        <a:ext cx="27031" cy="27031"/>
      </dsp:txXfrm>
    </dsp:sp>
    <dsp:sp modelId="{DE2A3283-8331-49ED-8979-47F837201326}">
      <dsp:nvSpPr>
        <dsp:cNvPr id="0" name=""/>
        <dsp:cNvSpPr/>
      </dsp:nvSpPr>
      <dsp:spPr>
        <a:xfrm>
          <a:off x="4397331" y="9651007"/>
          <a:ext cx="221185" cy="4933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0592" y="0"/>
              </a:lnTo>
              <a:lnTo>
                <a:pt x="110592" y="493315"/>
              </a:lnTo>
              <a:lnTo>
                <a:pt x="221185" y="493315"/>
              </a:lnTo>
            </a:path>
          </a:pathLst>
        </a:custGeom>
        <a:noFill/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>
        <a:off x="4494408" y="9884149"/>
        <a:ext cx="27031" cy="27031"/>
      </dsp:txXfrm>
    </dsp:sp>
    <dsp:sp modelId="{73E03BD9-CD66-4177-A7AE-511C4E83495C}">
      <dsp:nvSpPr>
        <dsp:cNvPr id="0" name=""/>
        <dsp:cNvSpPr/>
      </dsp:nvSpPr>
      <dsp:spPr>
        <a:xfrm>
          <a:off x="5630623" y="9342685"/>
          <a:ext cx="221175" cy="308322"/>
        </a:xfrm>
        <a:custGeom>
          <a:avLst/>
          <a:gdLst/>
          <a:ahLst/>
          <a:cxnLst/>
          <a:rect l="0" t="0" r="0" b="0"/>
          <a:pathLst>
            <a:path>
              <a:moveTo>
                <a:pt x="0" y="308322"/>
              </a:moveTo>
              <a:lnTo>
                <a:pt x="110587" y="308322"/>
              </a:lnTo>
              <a:lnTo>
                <a:pt x="110587" y="0"/>
              </a:lnTo>
              <a:lnTo>
                <a:pt x="221175" y="0"/>
              </a:lnTo>
            </a:path>
          </a:pathLst>
        </a:custGeom>
        <a:noFill/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>
        <a:off x="5731724" y="9487360"/>
        <a:ext cx="18972" cy="18972"/>
      </dsp:txXfrm>
    </dsp:sp>
    <dsp:sp modelId="{3D11D269-CC81-42F4-ADB2-960EF71A1C85}">
      <dsp:nvSpPr>
        <dsp:cNvPr id="0" name=""/>
        <dsp:cNvSpPr/>
      </dsp:nvSpPr>
      <dsp:spPr>
        <a:xfrm>
          <a:off x="5630623" y="9651007"/>
          <a:ext cx="221175" cy="1849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0587" y="0"/>
              </a:lnTo>
              <a:lnTo>
                <a:pt x="110587" y="184993"/>
              </a:lnTo>
              <a:lnTo>
                <a:pt x="221175" y="184993"/>
              </a:lnTo>
            </a:path>
          </a:pathLst>
        </a:custGeom>
        <a:noFill/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>
        <a:off x="5734002" y="9736296"/>
        <a:ext cx="14417" cy="14417"/>
      </dsp:txXfrm>
    </dsp:sp>
    <dsp:sp modelId="{4B820231-0345-4BD7-94B2-18F9768833DD}">
      <dsp:nvSpPr>
        <dsp:cNvPr id="0" name=""/>
        <dsp:cNvSpPr/>
      </dsp:nvSpPr>
      <dsp:spPr>
        <a:xfrm>
          <a:off x="5630623" y="9651007"/>
          <a:ext cx="221175" cy="6166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0587" y="0"/>
              </a:lnTo>
              <a:lnTo>
                <a:pt x="110587" y="616644"/>
              </a:lnTo>
              <a:lnTo>
                <a:pt x="221175" y="616644"/>
              </a:lnTo>
            </a:path>
          </a:pathLst>
        </a:custGeom>
        <a:noFill/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>
        <a:off x="5724833" y="9942952"/>
        <a:ext cx="32755" cy="32755"/>
      </dsp:txXfrm>
    </dsp:sp>
    <dsp:sp modelId="{00B3D2CD-2D4A-4548-9318-A8E97FE1FAE7}">
      <dsp:nvSpPr>
        <dsp:cNvPr id="0" name=""/>
        <dsp:cNvSpPr/>
      </dsp:nvSpPr>
      <dsp:spPr>
        <a:xfrm>
          <a:off x="4397331" y="9605287"/>
          <a:ext cx="22118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21185" y="45720"/>
              </a:lnTo>
            </a:path>
          </a:pathLst>
        </a:custGeom>
        <a:noFill/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>
        <a:off x="4502394" y="9645478"/>
        <a:ext cx="11059" cy="11059"/>
      </dsp:txXfrm>
    </dsp:sp>
    <dsp:sp modelId="{E5DBEDA4-4184-4C2F-9563-16C8A566B2F3}">
      <dsp:nvSpPr>
        <dsp:cNvPr id="0" name=""/>
        <dsp:cNvSpPr/>
      </dsp:nvSpPr>
      <dsp:spPr>
        <a:xfrm>
          <a:off x="3164049" y="8849370"/>
          <a:ext cx="221175" cy="8016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0587" y="0"/>
              </a:lnTo>
              <a:lnTo>
                <a:pt x="110587" y="801637"/>
              </a:lnTo>
              <a:lnTo>
                <a:pt x="221175" y="801637"/>
              </a:lnTo>
            </a:path>
          </a:pathLst>
        </a:custGeom>
        <a:noFill/>
        <a:ln w="254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>
        <a:off x="3253847" y="9229399"/>
        <a:ext cx="41579" cy="41579"/>
      </dsp:txXfrm>
    </dsp:sp>
    <dsp:sp modelId="{8286F533-E59D-4A19-862D-FCF4076D680C}">
      <dsp:nvSpPr>
        <dsp:cNvPr id="0" name=""/>
        <dsp:cNvSpPr/>
      </dsp:nvSpPr>
      <dsp:spPr>
        <a:xfrm>
          <a:off x="1973731" y="5605665"/>
          <a:ext cx="178211" cy="32437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9105" y="0"/>
              </a:lnTo>
              <a:lnTo>
                <a:pt x="89105" y="3243705"/>
              </a:lnTo>
              <a:lnTo>
                <a:pt x="178211" y="3243705"/>
              </a:lnTo>
            </a:path>
          </a:pathLst>
        </a:custGeom>
        <a:noFill/>
        <a:ln w="254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600" kern="1200"/>
        </a:p>
      </dsp:txBody>
      <dsp:txXfrm>
        <a:off x="1981622" y="7146302"/>
        <a:ext cx="162429" cy="162429"/>
      </dsp:txXfrm>
    </dsp:sp>
    <dsp:sp modelId="{8FA7FD6C-E0A7-4F19-A50D-C5CC6BDB6DA0}">
      <dsp:nvSpPr>
        <dsp:cNvPr id="0" name=""/>
        <dsp:cNvSpPr/>
      </dsp:nvSpPr>
      <dsp:spPr>
        <a:xfrm>
          <a:off x="3188258" y="5171739"/>
          <a:ext cx="202421" cy="4300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1210" y="0"/>
              </a:lnTo>
              <a:lnTo>
                <a:pt x="101210" y="430098"/>
              </a:lnTo>
              <a:lnTo>
                <a:pt x="202421" y="430098"/>
              </a:lnTo>
            </a:path>
          </a:pathLst>
        </a:custGeom>
        <a:noFill/>
        <a:ln w="254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>
        <a:off x="3277585" y="5374905"/>
        <a:ext cx="23767" cy="23767"/>
      </dsp:txXfrm>
    </dsp:sp>
    <dsp:sp modelId="{911EB29C-5E42-4F1F-96A1-C89AFA9EE05D}">
      <dsp:nvSpPr>
        <dsp:cNvPr id="0" name=""/>
        <dsp:cNvSpPr/>
      </dsp:nvSpPr>
      <dsp:spPr>
        <a:xfrm>
          <a:off x="1973731" y="5171739"/>
          <a:ext cx="202421" cy="433925"/>
        </a:xfrm>
        <a:custGeom>
          <a:avLst/>
          <a:gdLst/>
          <a:ahLst/>
          <a:cxnLst/>
          <a:rect l="0" t="0" r="0" b="0"/>
          <a:pathLst>
            <a:path>
              <a:moveTo>
                <a:pt x="0" y="433925"/>
              </a:moveTo>
              <a:lnTo>
                <a:pt x="101210" y="433925"/>
              </a:lnTo>
              <a:lnTo>
                <a:pt x="101210" y="0"/>
              </a:lnTo>
              <a:lnTo>
                <a:pt x="202421" y="0"/>
              </a:lnTo>
            </a:path>
          </a:pathLst>
        </a:custGeom>
        <a:noFill/>
        <a:ln w="254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>
        <a:off x="2062971" y="5376732"/>
        <a:ext cx="23940" cy="23940"/>
      </dsp:txXfrm>
    </dsp:sp>
    <dsp:sp modelId="{67573773-7274-4E6F-A825-715BC6511A28}">
      <dsp:nvSpPr>
        <dsp:cNvPr id="0" name=""/>
        <dsp:cNvSpPr/>
      </dsp:nvSpPr>
      <dsp:spPr>
        <a:xfrm>
          <a:off x="4402786" y="5216127"/>
          <a:ext cx="202421" cy="1740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1210" y="0"/>
              </a:lnTo>
              <a:lnTo>
                <a:pt x="101210" y="174076"/>
              </a:lnTo>
              <a:lnTo>
                <a:pt x="202421" y="174076"/>
              </a:lnTo>
            </a:path>
          </a:pathLst>
        </a:custGeom>
        <a:noFill/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>
        <a:off x="4497322" y="5296491"/>
        <a:ext cx="13348" cy="13348"/>
      </dsp:txXfrm>
    </dsp:sp>
    <dsp:sp modelId="{AB34F757-4BAA-44EA-A056-95EFDC832875}">
      <dsp:nvSpPr>
        <dsp:cNvPr id="0" name=""/>
        <dsp:cNvSpPr/>
      </dsp:nvSpPr>
      <dsp:spPr>
        <a:xfrm>
          <a:off x="4402786" y="5004492"/>
          <a:ext cx="202421" cy="211635"/>
        </a:xfrm>
        <a:custGeom>
          <a:avLst/>
          <a:gdLst/>
          <a:ahLst/>
          <a:cxnLst/>
          <a:rect l="0" t="0" r="0" b="0"/>
          <a:pathLst>
            <a:path>
              <a:moveTo>
                <a:pt x="0" y="211635"/>
              </a:moveTo>
              <a:lnTo>
                <a:pt x="101210" y="211635"/>
              </a:lnTo>
              <a:lnTo>
                <a:pt x="101210" y="0"/>
              </a:lnTo>
              <a:lnTo>
                <a:pt x="202421" y="0"/>
              </a:lnTo>
            </a:path>
          </a:pathLst>
        </a:custGeom>
        <a:noFill/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>
        <a:off x="4496675" y="5102988"/>
        <a:ext cx="14642" cy="14642"/>
      </dsp:txXfrm>
    </dsp:sp>
    <dsp:sp modelId="{05E75DC5-CFFF-45DF-A5E7-9F6573C0B8F1}">
      <dsp:nvSpPr>
        <dsp:cNvPr id="0" name=""/>
        <dsp:cNvSpPr/>
      </dsp:nvSpPr>
      <dsp:spPr>
        <a:xfrm>
          <a:off x="4402786" y="4618781"/>
          <a:ext cx="202421" cy="597346"/>
        </a:xfrm>
        <a:custGeom>
          <a:avLst/>
          <a:gdLst/>
          <a:ahLst/>
          <a:cxnLst/>
          <a:rect l="0" t="0" r="0" b="0"/>
          <a:pathLst>
            <a:path>
              <a:moveTo>
                <a:pt x="0" y="597346"/>
              </a:moveTo>
              <a:lnTo>
                <a:pt x="101210" y="597346"/>
              </a:lnTo>
              <a:lnTo>
                <a:pt x="101210" y="0"/>
              </a:lnTo>
              <a:lnTo>
                <a:pt x="202421" y="0"/>
              </a:lnTo>
            </a:path>
          </a:pathLst>
        </a:custGeom>
        <a:noFill/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>
        <a:off x="4488229" y="4901686"/>
        <a:ext cx="31535" cy="31535"/>
      </dsp:txXfrm>
    </dsp:sp>
    <dsp:sp modelId="{6486C8E9-063C-4A83-A838-928B16F44E8A}">
      <dsp:nvSpPr>
        <dsp:cNvPr id="0" name=""/>
        <dsp:cNvSpPr/>
      </dsp:nvSpPr>
      <dsp:spPr>
        <a:xfrm>
          <a:off x="3188258" y="4207461"/>
          <a:ext cx="202421" cy="10086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1210" y="0"/>
              </a:lnTo>
              <a:lnTo>
                <a:pt x="101210" y="1008665"/>
              </a:lnTo>
              <a:lnTo>
                <a:pt x="202421" y="1008665"/>
              </a:lnTo>
            </a:path>
          </a:pathLst>
        </a:custGeom>
        <a:noFill/>
        <a:ln w="254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>
        <a:off x="3263750" y="4686075"/>
        <a:ext cx="51438" cy="51438"/>
      </dsp:txXfrm>
    </dsp:sp>
    <dsp:sp modelId="{4055C2B6-0EB8-45E8-ACCE-92275DCB30F3}">
      <dsp:nvSpPr>
        <dsp:cNvPr id="0" name=""/>
        <dsp:cNvSpPr/>
      </dsp:nvSpPr>
      <dsp:spPr>
        <a:xfrm>
          <a:off x="3188258" y="4207461"/>
          <a:ext cx="202421" cy="6229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1210" y="0"/>
              </a:lnTo>
              <a:lnTo>
                <a:pt x="101210" y="622954"/>
              </a:lnTo>
              <a:lnTo>
                <a:pt x="202421" y="622954"/>
              </a:lnTo>
            </a:path>
          </a:pathLst>
        </a:custGeom>
        <a:noFill/>
        <a:ln w="254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>
        <a:off x="3273094" y="4502563"/>
        <a:ext cx="32750" cy="32750"/>
      </dsp:txXfrm>
    </dsp:sp>
    <dsp:sp modelId="{3DE34D15-720D-48E6-AB77-7AE2DDF25249}">
      <dsp:nvSpPr>
        <dsp:cNvPr id="0" name=""/>
        <dsp:cNvSpPr/>
      </dsp:nvSpPr>
      <dsp:spPr>
        <a:xfrm>
          <a:off x="3188258" y="4207461"/>
          <a:ext cx="202421" cy="2372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1210" y="0"/>
              </a:lnTo>
              <a:lnTo>
                <a:pt x="101210" y="237243"/>
              </a:lnTo>
              <a:lnTo>
                <a:pt x="202421" y="237243"/>
              </a:lnTo>
            </a:path>
          </a:pathLst>
        </a:custGeom>
        <a:noFill/>
        <a:ln w="254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>
        <a:off x="3281672" y="4318286"/>
        <a:ext cx="15593" cy="15593"/>
      </dsp:txXfrm>
    </dsp:sp>
    <dsp:sp modelId="{CEF659C0-9853-4324-9512-DCCFC69BF517}">
      <dsp:nvSpPr>
        <dsp:cNvPr id="0" name=""/>
        <dsp:cNvSpPr/>
      </dsp:nvSpPr>
      <dsp:spPr>
        <a:xfrm>
          <a:off x="4402786" y="3996996"/>
          <a:ext cx="20242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61997"/>
              </a:moveTo>
              <a:lnTo>
                <a:pt x="101210" y="61997"/>
              </a:lnTo>
              <a:lnTo>
                <a:pt x="101210" y="45720"/>
              </a:lnTo>
              <a:lnTo>
                <a:pt x="202421" y="45720"/>
              </a:lnTo>
            </a:path>
          </a:pathLst>
        </a:custGeom>
        <a:noFill/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>
        <a:off x="4498920" y="4037639"/>
        <a:ext cx="10153" cy="10153"/>
      </dsp:txXfrm>
    </dsp:sp>
    <dsp:sp modelId="{F7A23E97-6F14-4338-9FA0-699580E4C338}">
      <dsp:nvSpPr>
        <dsp:cNvPr id="0" name=""/>
        <dsp:cNvSpPr/>
      </dsp:nvSpPr>
      <dsp:spPr>
        <a:xfrm>
          <a:off x="3188258" y="4058993"/>
          <a:ext cx="202421" cy="148467"/>
        </a:xfrm>
        <a:custGeom>
          <a:avLst/>
          <a:gdLst/>
          <a:ahLst/>
          <a:cxnLst/>
          <a:rect l="0" t="0" r="0" b="0"/>
          <a:pathLst>
            <a:path>
              <a:moveTo>
                <a:pt x="0" y="148467"/>
              </a:moveTo>
              <a:lnTo>
                <a:pt x="101210" y="148467"/>
              </a:lnTo>
              <a:lnTo>
                <a:pt x="101210" y="0"/>
              </a:lnTo>
              <a:lnTo>
                <a:pt x="202421" y="0"/>
              </a:lnTo>
            </a:path>
          </a:pathLst>
        </a:custGeom>
        <a:noFill/>
        <a:ln w="254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>
        <a:off x="3283193" y="4126951"/>
        <a:ext cx="12551" cy="12551"/>
      </dsp:txXfrm>
    </dsp:sp>
    <dsp:sp modelId="{DFDF14BE-B878-4CD7-A81E-6F6E14F57D42}">
      <dsp:nvSpPr>
        <dsp:cNvPr id="0" name=""/>
        <dsp:cNvSpPr/>
      </dsp:nvSpPr>
      <dsp:spPr>
        <a:xfrm>
          <a:off x="1973731" y="4207461"/>
          <a:ext cx="202421" cy="1398203"/>
        </a:xfrm>
        <a:custGeom>
          <a:avLst/>
          <a:gdLst/>
          <a:ahLst/>
          <a:cxnLst/>
          <a:rect l="0" t="0" r="0" b="0"/>
          <a:pathLst>
            <a:path>
              <a:moveTo>
                <a:pt x="0" y="1398203"/>
              </a:moveTo>
              <a:lnTo>
                <a:pt x="101210" y="1398203"/>
              </a:lnTo>
              <a:lnTo>
                <a:pt x="101210" y="0"/>
              </a:lnTo>
              <a:lnTo>
                <a:pt x="202421" y="0"/>
              </a:lnTo>
            </a:path>
          </a:pathLst>
        </a:custGeom>
        <a:noFill/>
        <a:ln w="254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>
        <a:off x="2039622" y="4871243"/>
        <a:ext cx="70638" cy="70638"/>
      </dsp:txXfrm>
    </dsp:sp>
    <dsp:sp modelId="{73430E50-26C2-48D9-93CB-631C449E2DAC}">
      <dsp:nvSpPr>
        <dsp:cNvPr id="0" name=""/>
        <dsp:cNvSpPr/>
      </dsp:nvSpPr>
      <dsp:spPr>
        <a:xfrm>
          <a:off x="4402786" y="2332787"/>
          <a:ext cx="202421" cy="9103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1210" y="0"/>
              </a:lnTo>
              <a:lnTo>
                <a:pt x="101210" y="910395"/>
              </a:lnTo>
              <a:lnTo>
                <a:pt x="202421" y="910395"/>
              </a:lnTo>
            </a:path>
          </a:pathLst>
        </a:custGeom>
        <a:noFill/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>
        <a:off x="4480681" y="2764669"/>
        <a:ext cx="46631" cy="46631"/>
      </dsp:txXfrm>
    </dsp:sp>
    <dsp:sp modelId="{8322936C-0236-4263-9F71-5D9E9F5F6A9D}">
      <dsp:nvSpPr>
        <dsp:cNvPr id="0" name=""/>
        <dsp:cNvSpPr/>
      </dsp:nvSpPr>
      <dsp:spPr>
        <a:xfrm>
          <a:off x="4402786" y="2332787"/>
          <a:ext cx="202421" cy="5246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1210" y="0"/>
              </a:lnTo>
              <a:lnTo>
                <a:pt x="101210" y="524684"/>
              </a:lnTo>
              <a:lnTo>
                <a:pt x="202421" y="524684"/>
              </a:lnTo>
            </a:path>
          </a:pathLst>
        </a:custGeom>
        <a:noFill/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>
        <a:off x="4489937" y="2581070"/>
        <a:ext cx="28118" cy="28118"/>
      </dsp:txXfrm>
    </dsp:sp>
    <dsp:sp modelId="{23057E6B-A9B3-41B4-92EE-DCA4CF91517E}">
      <dsp:nvSpPr>
        <dsp:cNvPr id="0" name=""/>
        <dsp:cNvSpPr/>
      </dsp:nvSpPr>
      <dsp:spPr>
        <a:xfrm>
          <a:off x="4402786" y="2332787"/>
          <a:ext cx="202421" cy="1389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1210" y="0"/>
              </a:lnTo>
              <a:lnTo>
                <a:pt x="101210" y="138973"/>
              </a:lnTo>
              <a:lnTo>
                <a:pt x="202421" y="138973"/>
              </a:lnTo>
            </a:path>
          </a:pathLst>
        </a:custGeom>
        <a:noFill/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>
        <a:off x="4497858" y="2396135"/>
        <a:ext cx="12276" cy="12276"/>
      </dsp:txXfrm>
    </dsp:sp>
    <dsp:sp modelId="{F7723DBF-13FE-4197-B628-9D451070DAFA}">
      <dsp:nvSpPr>
        <dsp:cNvPr id="0" name=""/>
        <dsp:cNvSpPr/>
      </dsp:nvSpPr>
      <dsp:spPr>
        <a:xfrm>
          <a:off x="4402786" y="2086049"/>
          <a:ext cx="202421" cy="246737"/>
        </a:xfrm>
        <a:custGeom>
          <a:avLst/>
          <a:gdLst/>
          <a:ahLst/>
          <a:cxnLst/>
          <a:rect l="0" t="0" r="0" b="0"/>
          <a:pathLst>
            <a:path>
              <a:moveTo>
                <a:pt x="0" y="246737"/>
              </a:moveTo>
              <a:lnTo>
                <a:pt x="101210" y="246737"/>
              </a:lnTo>
              <a:lnTo>
                <a:pt x="101210" y="0"/>
              </a:lnTo>
              <a:lnTo>
                <a:pt x="202421" y="0"/>
              </a:lnTo>
            </a:path>
          </a:pathLst>
        </a:custGeom>
        <a:noFill/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>
        <a:off x="4496018" y="2201440"/>
        <a:ext cx="15957" cy="15957"/>
      </dsp:txXfrm>
    </dsp:sp>
    <dsp:sp modelId="{B0127741-3A50-4E4C-937F-5D577EA94934}">
      <dsp:nvSpPr>
        <dsp:cNvPr id="0" name=""/>
        <dsp:cNvSpPr/>
      </dsp:nvSpPr>
      <dsp:spPr>
        <a:xfrm>
          <a:off x="3188258" y="1796766"/>
          <a:ext cx="202421" cy="5360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1210" y="0"/>
              </a:lnTo>
              <a:lnTo>
                <a:pt x="101210" y="536021"/>
              </a:lnTo>
              <a:lnTo>
                <a:pt x="202421" y="536021"/>
              </a:lnTo>
            </a:path>
          </a:pathLst>
        </a:custGeom>
        <a:noFill/>
        <a:ln w="254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>
        <a:off x="3275145" y="2050452"/>
        <a:ext cx="28648" cy="28648"/>
      </dsp:txXfrm>
    </dsp:sp>
    <dsp:sp modelId="{C1CA2A7E-72F6-4568-9C0E-4F5A83E67F09}">
      <dsp:nvSpPr>
        <dsp:cNvPr id="0" name=""/>
        <dsp:cNvSpPr/>
      </dsp:nvSpPr>
      <dsp:spPr>
        <a:xfrm>
          <a:off x="3188258" y="1314627"/>
          <a:ext cx="202421" cy="482139"/>
        </a:xfrm>
        <a:custGeom>
          <a:avLst/>
          <a:gdLst/>
          <a:ahLst/>
          <a:cxnLst/>
          <a:rect l="0" t="0" r="0" b="0"/>
          <a:pathLst>
            <a:path>
              <a:moveTo>
                <a:pt x="0" y="482139"/>
              </a:moveTo>
              <a:lnTo>
                <a:pt x="101210" y="482139"/>
              </a:lnTo>
              <a:lnTo>
                <a:pt x="101210" y="0"/>
              </a:lnTo>
              <a:lnTo>
                <a:pt x="202421" y="0"/>
              </a:lnTo>
            </a:path>
          </a:pathLst>
        </a:custGeom>
        <a:noFill/>
        <a:ln w="254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>
        <a:off x="3276396" y="1542623"/>
        <a:ext cx="26145" cy="26145"/>
      </dsp:txXfrm>
    </dsp:sp>
    <dsp:sp modelId="{5AFEE5E6-F61E-4119-AD1A-BAD4C22CB07C}">
      <dsp:nvSpPr>
        <dsp:cNvPr id="0" name=""/>
        <dsp:cNvSpPr/>
      </dsp:nvSpPr>
      <dsp:spPr>
        <a:xfrm>
          <a:off x="4402786" y="928915"/>
          <a:ext cx="202421" cy="7714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1210" y="0"/>
              </a:lnTo>
              <a:lnTo>
                <a:pt x="101210" y="771422"/>
              </a:lnTo>
              <a:lnTo>
                <a:pt x="202421" y="771422"/>
              </a:lnTo>
            </a:path>
          </a:pathLst>
        </a:custGeom>
        <a:noFill/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>
        <a:off x="4484058" y="1294688"/>
        <a:ext cx="39876" cy="39876"/>
      </dsp:txXfrm>
    </dsp:sp>
    <dsp:sp modelId="{8502411D-6D7A-4672-8424-D25321756A0C}">
      <dsp:nvSpPr>
        <dsp:cNvPr id="0" name=""/>
        <dsp:cNvSpPr/>
      </dsp:nvSpPr>
      <dsp:spPr>
        <a:xfrm>
          <a:off x="4402786" y="928915"/>
          <a:ext cx="202421" cy="3857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1210" y="0"/>
              </a:lnTo>
              <a:lnTo>
                <a:pt x="101210" y="385711"/>
              </a:lnTo>
              <a:lnTo>
                <a:pt x="202421" y="385711"/>
              </a:lnTo>
            </a:path>
          </a:pathLst>
        </a:custGeom>
        <a:noFill/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>
        <a:off x="4493107" y="1110881"/>
        <a:ext cx="21780" cy="21780"/>
      </dsp:txXfrm>
    </dsp:sp>
    <dsp:sp modelId="{57E9838D-73EC-4D67-98A8-B4F5DB706A3A}">
      <dsp:nvSpPr>
        <dsp:cNvPr id="0" name=""/>
        <dsp:cNvSpPr/>
      </dsp:nvSpPr>
      <dsp:spPr>
        <a:xfrm>
          <a:off x="4402786" y="883195"/>
          <a:ext cx="20242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02421" y="45720"/>
              </a:lnTo>
            </a:path>
          </a:pathLst>
        </a:custGeom>
        <a:noFill/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>
        <a:off x="4498936" y="923855"/>
        <a:ext cx="10121" cy="10121"/>
      </dsp:txXfrm>
    </dsp:sp>
    <dsp:sp modelId="{A1DD49D0-9292-494F-B400-30670106664B}">
      <dsp:nvSpPr>
        <dsp:cNvPr id="0" name=""/>
        <dsp:cNvSpPr/>
      </dsp:nvSpPr>
      <dsp:spPr>
        <a:xfrm>
          <a:off x="4402786" y="543204"/>
          <a:ext cx="202421" cy="385711"/>
        </a:xfrm>
        <a:custGeom>
          <a:avLst/>
          <a:gdLst/>
          <a:ahLst/>
          <a:cxnLst/>
          <a:rect l="0" t="0" r="0" b="0"/>
          <a:pathLst>
            <a:path>
              <a:moveTo>
                <a:pt x="0" y="385711"/>
              </a:moveTo>
              <a:lnTo>
                <a:pt x="101210" y="385711"/>
              </a:lnTo>
              <a:lnTo>
                <a:pt x="101210" y="0"/>
              </a:lnTo>
              <a:lnTo>
                <a:pt x="202421" y="0"/>
              </a:lnTo>
            </a:path>
          </a:pathLst>
        </a:custGeom>
        <a:noFill/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>
        <a:off x="4493107" y="725170"/>
        <a:ext cx="21780" cy="21780"/>
      </dsp:txXfrm>
    </dsp:sp>
    <dsp:sp modelId="{D8BA5126-5CE0-42BA-8779-F08D9F9BEBDF}">
      <dsp:nvSpPr>
        <dsp:cNvPr id="0" name=""/>
        <dsp:cNvSpPr/>
      </dsp:nvSpPr>
      <dsp:spPr>
        <a:xfrm>
          <a:off x="4402786" y="157493"/>
          <a:ext cx="202421" cy="771422"/>
        </a:xfrm>
        <a:custGeom>
          <a:avLst/>
          <a:gdLst/>
          <a:ahLst/>
          <a:cxnLst/>
          <a:rect l="0" t="0" r="0" b="0"/>
          <a:pathLst>
            <a:path>
              <a:moveTo>
                <a:pt x="0" y="771422"/>
              </a:moveTo>
              <a:lnTo>
                <a:pt x="101210" y="771422"/>
              </a:lnTo>
              <a:lnTo>
                <a:pt x="101210" y="0"/>
              </a:lnTo>
              <a:lnTo>
                <a:pt x="202421" y="0"/>
              </a:lnTo>
            </a:path>
          </a:pathLst>
        </a:custGeom>
        <a:noFill/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>
        <a:off x="4484058" y="523266"/>
        <a:ext cx="39876" cy="39876"/>
      </dsp:txXfrm>
    </dsp:sp>
    <dsp:sp modelId="{41A45660-6A0A-4B2F-9D7A-A900C96CA26D}">
      <dsp:nvSpPr>
        <dsp:cNvPr id="0" name=""/>
        <dsp:cNvSpPr/>
      </dsp:nvSpPr>
      <dsp:spPr>
        <a:xfrm>
          <a:off x="3188258" y="928915"/>
          <a:ext cx="202421" cy="867850"/>
        </a:xfrm>
        <a:custGeom>
          <a:avLst/>
          <a:gdLst/>
          <a:ahLst/>
          <a:cxnLst/>
          <a:rect l="0" t="0" r="0" b="0"/>
          <a:pathLst>
            <a:path>
              <a:moveTo>
                <a:pt x="0" y="867850"/>
              </a:moveTo>
              <a:lnTo>
                <a:pt x="101210" y="867850"/>
              </a:lnTo>
              <a:lnTo>
                <a:pt x="101210" y="0"/>
              </a:lnTo>
              <a:lnTo>
                <a:pt x="202421" y="0"/>
              </a:lnTo>
            </a:path>
          </a:pathLst>
        </a:custGeom>
        <a:noFill/>
        <a:ln w="254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/>
        </a:p>
      </dsp:txBody>
      <dsp:txXfrm>
        <a:off x="3267190" y="1340562"/>
        <a:ext cx="44557" cy="44557"/>
      </dsp:txXfrm>
    </dsp:sp>
    <dsp:sp modelId="{CBE2266E-7962-4122-A657-E73A580CD0D9}">
      <dsp:nvSpPr>
        <dsp:cNvPr id="0" name=""/>
        <dsp:cNvSpPr/>
      </dsp:nvSpPr>
      <dsp:spPr>
        <a:xfrm>
          <a:off x="1973731" y="1796766"/>
          <a:ext cx="202421" cy="3808898"/>
        </a:xfrm>
        <a:custGeom>
          <a:avLst/>
          <a:gdLst/>
          <a:ahLst/>
          <a:cxnLst/>
          <a:rect l="0" t="0" r="0" b="0"/>
          <a:pathLst>
            <a:path>
              <a:moveTo>
                <a:pt x="0" y="3808898"/>
              </a:moveTo>
              <a:lnTo>
                <a:pt x="101210" y="3808898"/>
              </a:lnTo>
              <a:lnTo>
                <a:pt x="101210" y="0"/>
              </a:lnTo>
              <a:lnTo>
                <a:pt x="202421" y="0"/>
              </a:lnTo>
            </a:path>
          </a:pathLst>
        </a:custGeom>
        <a:noFill/>
        <a:ln w="254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600" kern="1200"/>
        </a:p>
      </dsp:txBody>
      <dsp:txXfrm>
        <a:off x="1979584" y="3605858"/>
        <a:ext cx="190713" cy="190713"/>
      </dsp:txXfrm>
    </dsp:sp>
    <dsp:sp modelId="{CA61FA2A-0CCF-4700-B7BE-C773B85716FE}">
      <dsp:nvSpPr>
        <dsp:cNvPr id="0" name=""/>
        <dsp:cNvSpPr/>
      </dsp:nvSpPr>
      <dsp:spPr>
        <a:xfrm rot="16200000">
          <a:off x="1007422" y="5451380"/>
          <a:ext cx="1624047" cy="308569"/>
        </a:xfrm>
        <a:prstGeom prst="rect">
          <a:avLst/>
        </a:prstGeom>
        <a:gradFill rotWithShape="0">
          <a:gsLst>
            <a:gs pos="0">
              <a:schemeClr val="accent1">
                <a:shade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shade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shade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800" kern="1200" dirty="0" smtClean="0"/>
            <a:t>Rådmann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800" kern="1200" dirty="0"/>
        </a:p>
      </dsp:txBody>
      <dsp:txXfrm>
        <a:off x="1007422" y="5451380"/>
        <a:ext cx="1624047" cy="308569"/>
      </dsp:txXfrm>
    </dsp:sp>
    <dsp:sp modelId="{3736DC98-D383-418D-8819-3673D6C98497}">
      <dsp:nvSpPr>
        <dsp:cNvPr id="0" name=""/>
        <dsp:cNvSpPr/>
      </dsp:nvSpPr>
      <dsp:spPr>
        <a:xfrm>
          <a:off x="2176152" y="1642481"/>
          <a:ext cx="1012106" cy="308569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shade val="8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nb-NO" sz="500" kern="1200" dirty="0" smtClean="0"/>
            <a:t>Rådmannens stab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nb-NO" sz="500" kern="1200" dirty="0" smtClean="0"/>
            <a:t>Helse sosial og omsorg</a:t>
          </a:r>
        </a:p>
      </dsp:txBody>
      <dsp:txXfrm>
        <a:off x="2176152" y="1642481"/>
        <a:ext cx="1012106" cy="308569"/>
      </dsp:txXfrm>
    </dsp:sp>
    <dsp:sp modelId="{54F3F154-463B-44F7-8060-77C82E64A7B1}">
      <dsp:nvSpPr>
        <dsp:cNvPr id="0" name=""/>
        <dsp:cNvSpPr/>
      </dsp:nvSpPr>
      <dsp:spPr>
        <a:xfrm>
          <a:off x="3390680" y="774631"/>
          <a:ext cx="1012106" cy="308569"/>
        </a:xfrm>
        <a:prstGeom prst="rect">
          <a:avLst/>
        </a:prstGeom>
        <a:gradFill rotWithShape="0">
          <a:gsLst>
            <a:gs pos="0">
              <a:schemeClr val="accent1">
                <a:tint val="99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99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99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500" kern="1200" dirty="0" smtClean="0"/>
            <a:t>Helsetjenesten</a:t>
          </a:r>
          <a:endParaRPr lang="nb-NO" sz="500" kern="1200" dirty="0"/>
        </a:p>
      </dsp:txBody>
      <dsp:txXfrm>
        <a:off x="3390680" y="774631"/>
        <a:ext cx="1012106" cy="308569"/>
      </dsp:txXfrm>
    </dsp:sp>
    <dsp:sp modelId="{4D1F6B0F-446E-4910-AA41-D0A1B527175E}">
      <dsp:nvSpPr>
        <dsp:cNvPr id="0" name=""/>
        <dsp:cNvSpPr/>
      </dsp:nvSpPr>
      <dsp:spPr>
        <a:xfrm>
          <a:off x="4605207" y="3208"/>
          <a:ext cx="1012106" cy="308569"/>
        </a:xfrm>
        <a:prstGeom prst="rect">
          <a:avLst/>
        </a:prstGeom>
        <a:gradFill rotWithShape="0">
          <a:gsLst>
            <a:gs pos="0">
              <a:schemeClr val="accent1">
                <a:tint val="7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7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7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500" kern="1200" dirty="0" smtClean="0"/>
            <a:t>Legekontoret</a:t>
          </a:r>
          <a:endParaRPr lang="nb-NO" sz="500" kern="1200" dirty="0"/>
        </a:p>
      </dsp:txBody>
      <dsp:txXfrm>
        <a:off x="4605207" y="3208"/>
        <a:ext cx="1012106" cy="308569"/>
      </dsp:txXfrm>
    </dsp:sp>
    <dsp:sp modelId="{8B0D4760-8EEC-411B-9907-9DC344CFC690}">
      <dsp:nvSpPr>
        <dsp:cNvPr id="0" name=""/>
        <dsp:cNvSpPr/>
      </dsp:nvSpPr>
      <dsp:spPr>
        <a:xfrm>
          <a:off x="4605207" y="388920"/>
          <a:ext cx="1012106" cy="308569"/>
        </a:xfrm>
        <a:prstGeom prst="rect">
          <a:avLst/>
        </a:prstGeom>
        <a:gradFill rotWithShape="0">
          <a:gsLst>
            <a:gs pos="0">
              <a:schemeClr val="accent1">
                <a:tint val="7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7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7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500" kern="1200" dirty="0" smtClean="0"/>
            <a:t>Rehabilitering</a:t>
          </a:r>
          <a:endParaRPr lang="nb-NO" sz="500" kern="1200" dirty="0"/>
        </a:p>
      </dsp:txBody>
      <dsp:txXfrm>
        <a:off x="4605207" y="388920"/>
        <a:ext cx="1012106" cy="308569"/>
      </dsp:txXfrm>
    </dsp:sp>
    <dsp:sp modelId="{6E7E05BD-DA92-4641-A5D9-039AA917506E}">
      <dsp:nvSpPr>
        <dsp:cNvPr id="0" name=""/>
        <dsp:cNvSpPr/>
      </dsp:nvSpPr>
      <dsp:spPr>
        <a:xfrm>
          <a:off x="4605207" y="774631"/>
          <a:ext cx="1012106" cy="308569"/>
        </a:xfrm>
        <a:prstGeom prst="rect">
          <a:avLst/>
        </a:prstGeom>
        <a:gradFill rotWithShape="0">
          <a:gsLst>
            <a:gs pos="0">
              <a:schemeClr val="accent1">
                <a:tint val="7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7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7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500" kern="1200" dirty="0" smtClean="0"/>
            <a:t>Ambulansetjenesten</a:t>
          </a:r>
          <a:endParaRPr lang="nb-NO" sz="500" kern="1200" dirty="0"/>
        </a:p>
      </dsp:txBody>
      <dsp:txXfrm>
        <a:off x="4605207" y="774631"/>
        <a:ext cx="1012106" cy="308569"/>
      </dsp:txXfrm>
    </dsp:sp>
    <dsp:sp modelId="{F9152112-BBF3-43F4-93A2-6514ECFC1602}">
      <dsp:nvSpPr>
        <dsp:cNvPr id="0" name=""/>
        <dsp:cNvSpPr/>
      </dsp:nvSpPr>
      <dsp:spPr>
        <a:xfrm>
          <a:off x="4605207" y="1160342"/>
          <a:ext cx="1012106" cy="308569"/>
        </a:xfrm>
        <a:prstGeom prst="rect">
          <a:avLst/>
        </a:prstGeom>
        <a:gradFill rotWithShape="0">
          <a:gsLst>
            <a:gs pos="0">
              <a:schemeClr val="accent1">
                <a:tint val="7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7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7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500" kern="1200" dirty="0" smtClean="0"/>
            <a:t>Psykisk helsearbeid</a:t>
          </a:r>
          <a:endParaRPr lang="nb-NO" sz="500" kern="1200" dirty="0"/>
        </a:p>
      </dsp:txBody>
      <dsp:txXfrm>
        <a:off x="4605207" y="1160342"/>
        <a:ext cx="1012106" cy="308569"/>
      </dsp:txXfrm>
    </dsp:sp>
    <dsp:sp modelId="{204DE475-3F8C-4BE0-A7A1-A677780A010A}">
      <dsp:nvSpPr>
        <dsp:cNvPr id="0" name=""/>
        <dsp:cNvSpPr/>
      </dsp:nvSpPr>
      <dsp:spPr>
        <a:xfrm>
          <a:off x="4605207" y="1546053"/>
          <a:ext cx="1012106" cy="308569"/>
        </a:xfrm>
        <a:prstGeom prst="rect">
          <a:avLst/>
        </a:prstGeom>
        <a:gradFill rotWithShape="0">
          <a:gsLst>
            <a:gs pos="0">
              <a:schemeClr val="accent1">
                <a:tint val="7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7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7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500" kern="1200" dirty="0" smtClean="0"/>
            <a:t>Helsestasjon</a:t>
          </a:r>
          <a:endParaRPr lang="nb-NO" sz="500" kern="1200" dirty="0"/>
        </a:p>
      </dsp:txBody>
      <dsp:txXfrm>
        <a:off x="4605207" y="1546053"/>
        <a:ext cx="1012106" cy="308569"/>
      </dsp:txXfrm>
    </dsp:sp>
    <dsp:sp modelId="{8B4B552A-EB17-48AC-B457-720C2B0FD51D}">
      <dsp:nvSpPr>
        <dsp:cNvPr id="0" name=""/>
        <dsp:cNvSpPr/>
      </dsp:nvSpPr>
      <dsp:spPr>
        <a:xfrm>
          <a:off x="3390680" y="1160342"/>
          <a:ext cx="1012106" cy="308569"/>
        </a:xfrm>
        <a:prstGeom prst="rect">
          <a:avLst/>
        </a:prstGeom>
        <a:gradFill rotWithShape="0">
          <a:gsLst>
            <a:gs pos="0">
              <a:schemeClr val="accent1">
                <a:tint val="99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99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99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500" kern="1200" dirty="0" smtClean="0"/>
            <a:t>Sosialtjenesten NAV</a:t>
          </a:r>
          <a:endParaRPr lang="nb-NO" sz="500" kern="1200" dirty="0"/>
        </a:p>
      </dsp:txBody>
      <dsp:txXfrm>
        <a:off x="3390680" y="1160342"/>
        <a:ext cx="1012106" cy="308569"/>
      </dsp:txXfrm>
    </dsp:sp>
    <dsp:sp modelId="{6210FDC0-7030-456B-8259-6DD0CF319E01}">
      <dsp:nvSpPr>
        <dsp:cNvPr id="0" name=""/>
        <dsp:cNvSpPr/>
      </dsp:nvSpPr>
      <dsp:spPr>
        <a:xfrm>
          <a:off x="3390680" y="2178503"/>
          <a:ext cx="1012106" cy="308569"/>
        </a:xfrm>
        <a:prstGeom prst="rect">
          <a:avLst/>
        </a:prstGeom>
        <a:gradFill rotWithShape="0">
          <a:gsLst>
            <a:gs pos="0">
              <a:schemeClr val="accent1">
                <a:tint val="99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99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99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500" kern="1200" dirty="0" smtClean="0"/>
            <a:t>Omsorgstjenesten</a:t>
          </a:r>
          <a:endParaRPr lang="nb-NO" sz="500" kern="1200" dirty="0"/>
        </a:p>
      </dsp:txBody>
      <dsp:txXfrm>
        <a:off x="3390680" y="2178503"/>
        <a:ext cx="1012106" cy="308569"/>
      </dsp:txXfrm>
    </dsp:sp>
    <dsp:sp modelId="{5C0CBA17-C38D-4BFD-AD8C-CE11776195FF}">
      <dsp:nvSpPr>
        <dsp:cNvPr id="0" name=""/>
        <dsp:cNvSpPr/>
      </dsp:nvSpPr>
      <dsp:spPr>
        <a:xfrm>
          <a:off x="4605207" y="1931765"/>
          <a:ext cx="1012106" cy="308569"/>
        </a:xfrm>
        <a:prstGeom prst="rect">
          <a:avLst/>
        </a:prstGeom>
        <a:gradFill rotWithShape="0">
          <a:gsLst>
            <a:gs pos="0">
              <a:schemeClr val="accent1">
                <a:tint val="7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7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7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500" kern="1200" dirty="0" smtClean="0"/>
            <a:t>Sykehjemmet</a:t>
          </a:r>
          <a:endParaRPr lang="nb-NO" sz="500" kern="1200" dirty="0"/>
        </a:p>
      </dsp:txBody>
      <dsp:txXfrm>
        <a:off x="4605207" y="1931765"/>
        <a:ext cx="1012106" cy="308569"/>
      </dsp:txXfrm>
    </dsp:sp>
    <dsp:sp modelId="{29BC618A-2080-4C49-8990-CA2E01713698}">
      <dsp:nvSpPr>
        <dsp:cNvPr id="0" name=""/>
        <dsp:cNvSpPr/>
      </dsp:nvSpPr>
      <dsp:spPr>
        <a:xfrm>
          <a:off x="4605207" y="2317476"/>
          <a:ext cx="1012106" cy="308569"/>
        </a:xfrm>
        <a:prstGeom prst="rect">
          <a:avLst/>
        </a:prstGeom>
        <a:gradFill rotWithShape="0">
          <a:gsLst>
            <a:gs pos="0">
              <a:schemeClr val="accent1">
                <a:tint val="7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7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7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500" kern="1200" dirty="0" smtClean="0"/>
            <a:t>Hjemmebasert omsorg</a:t>
          </a:r>
          <a:endParaRPr lang="nb-NO" sz="500" kern="1200" dirty="0"/>
        </a:p>
      </dsp:txBody>
      <dsp:txXfrm>
        <a:off x="4605207" y="2317476"/>
        <a:ext cx="1012106" cy="308569"/>
      </dsp:txXfrm>
    </dsp:sp>
    <dsp:sp modelId="{54D6BC5A-BD63-455D-A653-DA1FC54D3632}">
      <dsp:nvSpPr>
        <dsp:cNvPr id="0" name=""/>
        <dsp:cNvSpPr/>
      </dsp:nvSpPr>
      <dsp:spPr>
        <a:xfrm>
          <a:off x="4605207" y="2703187"/>
          <a:ext cx="1012106" cy="308569"/>
        </a:xfrm>
        <a:prstGeom prst="rect">
          <a:avLst/>
        </a:prstGeom>
        <a:gradFill rotWithShape="0">
          <a:gsLst>
            <a:gs pos="0">
              <a:schemeClr val="accent1">
                <a:tint val="7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7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7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500" kern="1200" dirty="0" smtClean="0"/>
            <a:t>Vaskeri</a:t>
          </a:r>
          <a:endParaRPr lang="nb-NO" sz="500" kern="1200" dirty="0"/>
        </a:p>
      </dsp:txBody>
      <dsp:txXfrm>
        <a:off x="4605207" y="2703187"/>
        <a:ext cx="1012106" cy="308569"/>
      </dsp:txXfrm>
    </dsp:sp>
    <dsp:sp modelId="{0227DF87-147F-4D39-95F0-656F9B623892}">
      <dsp:nvSpPr>
        <dsp:cNvPr id="0" name=""/>
        <dsp:cNvSpPr/>
      </dsp:nvSpPr>
      <dsp:spPr>
        <a:xfrm>
          <a:off x="4605207" y="3088898"/>
          <a:ext cx="1012106" cy="308569"/>
        </a:xfrm>
        <a:prstGeom prst="rect">
          <a:avLst/>
        </a:prstGeom>
        <a:gradFill rotWithShape="0">
          <a:gsLst>
            <a:gs pos="0">
              <a:schemeClr val="accent1">
                <a:tint val="7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7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7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500" kern="1200" dirty="0" smtClean="0"/>
            <a:t>Kjøkken</a:t>
          </a:r>
          <a:endParaRPr lang="nb-NO" sz="500" kern="1200" dirty="0"/>
        </a:p>
      </dsp:txBody>
      <dsp:txXfrm>
        <a:off x="4605207" y="3088898"/>
        <a:ext cx="1012106" cy="308569"/>
      </dsp:txXfrm>
    </dsp:sp>
    <dsp:sp modelId="{5C898ED1-5A1E-4908-BD1F-F450C9DAB59F}">
      <dsp:nvSpPr>
        <dsp:cNvPr id="0" name=""/>
        <dsp:cNvSpPr/>
      </dsp:nvSpPr>
      <dsp:spPr>
        <a:xfrm>
          <a:off x="2176152" y="4053177"/>
          <a:ext cx="1012106" cy="308569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shade val="8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500" kern="1200" dirty="0" smtClean="0"/>
            <a:t>Rådmannens stab</a:t>
          </a: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500" kern="1200" dirty="0" smtClean="0"/>
            <a:t>Næring og kultur</a:t>
          </a:r>
          <a:endParaRPr lang="nb-NO" sz="500" kern="1200" dirty="0"/>
        </a:p>
      </dsp:txBody>
      <dsp:txXfrm>
        <a:off x="2176152" y="4053177"/>
        <a:ext cx="1012106" cy="308569"/>
      </dsp:txXfrm>
    </dsp:sp>
    <dsp:sp modelId="{FB5F1FA3-E34B-4746-B95A-FDBA711EF2DD}">
      <dsp:nvSpPr>
        <dsp:cNvPr id="0" name=""/>
        <dsp:cNvSpPr/>
      </dsp:nvSpPr>
      <dsp:spPr>
        <a:xfrm>
          <a:off x="3390680" y="3904709"/>
          <a:ext cx="1012106" cy="308569"/>
        </a:xfrm>
        <a:prstGeom prst="rect">
          <a:avLst/>
        </a:prstGeom>
        <a:gradFill rotWithShape="0">
          <a:gsLst>
            <a:gs pos="0">
              <a:schemeClr val="accent1">
                <a:tint val="99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99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99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500" kern="1200" dirty="0" smtClean="0"/>
            <a:t>Bedrifter</a:t>
          </a:r>
          <a:endParaRPr lang="nb-NO" sz="500" kern="1200" dirty="0"/>
        </a:p>
      </dsp:txBody>
      <dsp:txXfrm>
        <a:off x="3390680" y="3904709"/>
        <a:ext cx="1012106" cy="308569"/>
      </dsp:txXfrm>
    </dsp:sp>
    <dsp:sp modelId="{4297370D-59F2-4914-8D5C-C773299CE221}">
      <dsp:nvSpPr>
        <dsp:cNvPr id="0" name=""/>
        <dsp:cNvSpPr/>
      </dsp:nvSpPr>
      <dsp:spPr>
        <a:xfrm>
          <a:off x="4605207" y="3888432"/>
          <a:ext cx="1012106" cy="308569"/>
        </a:xfrm>
        <a:prstGeom prst="rect">
          <a:avLst/>
        </a:prstGeom>
        <a:gradFill rotWithShape="0">
          <a:gsLst>
            <a:gs pos="0">
              <a:schemeClr val="accent1">
                <a:tint val="7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7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7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500" kern="1200" dirty="0" smtClean="0"/>
            <a:t>Tydal kommunale energiverk</a:t>
          </a:r>
          <a:endParaRPr lang="nb-NO" sz="500" kern="1200" dirty="0"/>
        </a:p>
      </dsp:txBody>
      <dsp:txXfrm>
        <a:off x="4605207" y="3888432"/>
        <a:ext cx="1012106" cy="308569"/>
      </dsp:txXfrm>
    </dsp:sp>
    <dsp:sp modelId="{D87523EE-C738-4180-8805-1FA3A9F12944}">
      <dsp:nvSpPr>
        <dsp:cNvPr id="0" name=""/>
        <dsp:cNvSpPr/>
      </dsp:nvSpPr>
      <dsp:spPr>
        <a:xfrm>
          <a:off x="3390680" y="4290420"/>
          <a:ext cx="1012106" cy="308569"/>
        </a:xfrm>
        <a:prstGeom prst="rect">
          <a:avLst/>
        </a:prstGeom>
        <a:gradFill rotWithShape="0">
          <a:gsLst>
            <a:gs pos="0">
              <a:schemeClr val="accent1">
                <a:tint val="99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99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99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500" kern="1200" dirty="0" smtClean="0"/>
            <a:t>Landbruk</a:t>
          </a:r>
          <a:endParaRPr lang="nb-NO" sz="500" kern="1200" dirty="0"/>
        </a:p>
      </dsp:txBody>
      <dsp:txXfrm>
        <a:off x="3390680" y="4290420"/>
        <a:ext cx="1012106" cy="308569"/>
      </dsp:txXfrm>
    </dsp:sp>
    <dsp:sp modelId="{5D5AA1BB-5506-4A81-8E1E-F44DD5F632F9}">
      <dsp:nvSpPr>
        <dsp:cNvPr id="0" name=""/>
        <dsp:cNvSpPr/>
      </dsp:nvSpPr>
      <dsp:spPr>
        <a:xfrm>
          <a:off x="3390680" y="4676131"/>
          <a:ext cx="1012106" cy="308569"/>
        </a:xfrm>
        <a:prstGeom prst="rect">
          <a:avLst/>
        </a:prstGeom>
        <a:gradFill rotWithShape="0">
          <a:gsLst>
            <a:gs pos="0">
              <a:schemeClr val="accent1">
                <a:tint val="99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99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99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500" kern="1200" dirty="0" smtClean="0"/>
            <a:t>Reiseliv</a:t>
          </a:r>
          <a:endParaRPr lang="nb-NO" sz="500" kern="1200" dirty="0"/>
        </a:p>
      </dsp:txBody>
      <dsp:txXfrm>
        <a:off x="3390680" y="4676131"/>
        <a:ext cx="1012106" cy="308569"/>
      </dsp:txXfrm>
    </dsp:sp>
    <dsp:sp modelId="{73D98310-EE34-4D7B-9E2B-A694F1518CEB}">
      <dsp:nvSpPr>
        <dsp:cNvPr id="0" name=""/>
        <dsp:cNvSpPr/>
      </dsp:nvSpPr>
      <dsp:spPr>
        <a:xfrm>
          <a:off x="3390680" y="5061843"/>
          <a:ext cx="1012106" cy="308569"/>
        </a:xfrm>
        <a:prstGeom prst="rect">
          <a:avLst/>
        </a:prstGeom>
        <a:gradFill rotWithShape="0">
          <a:gsLst>
            <a:gs pos="0">
              <a:schemeClr val="accent1">
                <a:tint val="99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99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99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500" kern="1200" dirty="0" smtClean="0"/>
            <a:t>Kultur</a:t>
          </a:r>
          <a:endParaRPr lang="nb-NO" sz="500" kern="1200" dirty="0"/>
        </a:p>
      </dsp:txBody>
      <dsp:txXfrm>
        <a:off x="3390680" y="5061843"/>
        <a:ext cx="1012106" cy="308569"/>
      </dsp:txXfrm>
    </dsp:sp>
    <dsp:sp modelId="{85713C15-959D-41DD-959E-095AFFB830B0}">
      <dsp:nvSpPr>
        <dsp:cNvPr id="0" name=""/>
        <dsp:cNvSpPr/>
      </dsp:nvSpPr>
      <dsp:spPr>
        <a:xfrm>
          <a:off x="4605207" y="4464496"/>
          <a:ext cx="1012106" cy="308569"/>
        </a:xfrm>
        <a:prstGeom prst="rect">
          <a:avLst/>
        </a:prstGeom>
        <a:gradFill rotWithShape="0">
          <a:gsLst>
            <a:gs pos="0">
              <a:schemeClr val="accent1">
                <a:tint val="7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7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7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500" kern="1200" dirty="0" smtClean="0"/>
            <a:t>Bibliotek</a:t>
          </a:r>
          <a:endParaRPr lang="nb-NO" sz="500" kern="1200" dirty="0"/>
        </a:p>
      </dsp:txBody>
      <dsp:txXfrm>
        <a:off x="4605207" y="4464496"/>
        <a:ext cx="1012106" cy="308569"/>
      </dsp:txXfrm>
    </dsp:sp>
    <dsp:sp modelId="{F6E65E39-9AE3-467E-A3B3-2E762FFFA42D}">
      <dsp:nvSpPr>
        <dsp:cNvPr id="0" name=""/>
        <dsp:cNvSpPr/>
      </dsp:nvSpPr>
      <dsp:spPr>
        <a:xfrm>
          <a:off x="4605207" y="4850207"/>
          <a:ext cx="1012106" cy="308569"/>
        </a:xfrm>
        <a:prstGeom prst="rect">
          <a:avLst/>
        </a:prstGeom>
        <a:gradFill rotWithShape="0">
          <a:gsLst>
            <a:gs pos="0">
              <a:schemeClr val="accent1">
                <a:tint val="7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7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7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500" kern="1200" dirty="0" smtClean="0"/>
            <a:t>Museum</a:t>
          </a:r>
          <a:endParaRPr lang="nb-NO" sz="500" kern="1200" dirty="0"/>
        </a:p>
      </dsp:txBody>
      <dsp:txXfrm>
        <a:off x="4605207" y="4850207"/>
        <a:ext cx="1012106" cy="308569"/>
      </dsp:txXfrm>
    </dsp:sp>
    <dsp:sp modelId="{A256AFA5-1395-49A3-BB96-C3F2004C5040}">
      <dsp:nvSpPr>
        <dsp:cNvPr id="0" name=""/>
        <dsp:cNvSpPr/>
      </dsp:nvSpPr>
      <dsp:spPr>
        <a:xfrm>
          <a:off x="4605207" y="5235919"/>
          <a:ext cx="1012106" cy="308569"/>
        </a:xfrm>
        <a:prstGeom prst="rect">
          <a:avLst/>
        </a:prstGeom>
        <a:gradFill rotWithShape="0">
          <a:gsLst>
            <a:gs pos="0">
              <a:schemeClr val="accent1">
                <a:tint val="7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7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7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500" kern="1200" dirty="0" smtClean="0"/>
            <a:t>Ungdomsklubb</a:t>
          </a:r>
          <a:endParaRPr lang="nb-NO" sz="500" kern="1200" dirty="0"/>
        </a:p>
      </dsp:txBody>
      <dsp:txXfrm>
        <a:off x="4605207" y="5235919"/>
        <a:ext cx="1012106" cy="308569"/>
      </dsp:txXfrm>
    </dsp:sp>
    <dsp:sp modelId="{4C31E450-D0FB-4861-B2E5-ED64C3037E69}">
      <dsp:nvSpPr>
        <dsp:cNvPr id="0" name=""/>
        <dsp:cNvSpPr/>
      </dsp:nvSpPr>
      <dsp:spPr>
        <a:xfrm>
          <a:off x="2176152" y="5017455"/>
          <a:ext cx="1012106" cy="308569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shade val="8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500" kern="1200" dirty="0" smtClean="0"/>
            <a:t>Rådmannens stab</a:t>
          </a: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500" kern="1200" dirty="0" smtClean="0"/>
            <a:t>Økonomi</a:t>
          </a:r>
          <a:endParaRPr lang="nb-NO" sz="500" kern="1200" dirty="0"/>
        </a:p>
      </dsp:txBody>
      <dsp:txXfrm>
        <a:off x="2176152" y="5017455"/>
        <a:ext cx="1012106" cy="308569"/>
      </dsp:txXfrm>
    </dsp:sp>
    <dsp:sp modelId="{C01F7C33-4D8B-4FCE-A38A-E1A0558CCE96}">
      <dsp:nvSpPr>
        <dsp:cNvPr id="0" name=""/>
        <dsp:cNvSpPr/>
      </dsp:nvSpPr>
      <dsp:spPr>
        <a:xfrm>
          <a:off x="3390680" y="5447554"/>
          <a:ext cx="1012106" cy="308569"/>
        </a:xfrm>
        <a:prstGeom prst="rect">
          <a:avLst/>
        </a:prstGeom>
        <a:gradFill rotWithShape="0">
          <a:gsLst>
            <a:gs pos="0">
              <a:schemeClr val="accent1">
                <a:tint val="99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99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99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500" kern="1200" dirty="0" smtClean="0"/>
            <a:t>Kommunekassen</a:t>
          </a:r>
          <a:endParaRPr lang="nb-NO" sz="500" kern="1200" dirty="0"/>
        </a:p>
      </dsp:txBody>
      <dsp:txXfrm>
        <a:off x="3390680" y="5447554"/>
        <a:ext cx="1012106" cy="308569"/>
      </dsp:txXfrm>
    </dsp:sp>
    <dsp:sp modelId="{1B44EB31-21A0-4D40-84D2-625F0AD797E3}">
      <dsp:nvSpPr>
        <dsp:cNvPr id="0" name=""/>
        <dsp:cNvSpPr/>
      </dsp:nvSpPr>
      <dsp:spPr>
        <a:xfrm>
          <a:off x="2151942" y="8695085"/>
          <a:ext cx="1012106" cy="308569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shade val="8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500" kern="1200" dirty="0" smtClean="0"/>
            <a:t>Rådmannens stab</a:t>
          </a: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500" kern="1200" dirty="0" smtClean="0"/>
            <a:t>Oppvekst</a:t>
          </a: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500" kern="1200" dirty="0" smtClean="0"/>
            <a:t>Service - og turistkontor</a:t>
          </a:r>
          <a:endParaRPr lang="nb-NO" sz="500" kern="1200" dirty="0"/>
        </a:p>
      </dsp:txBody>
      <dsp:txXfrm>
        <a:off x="2151942" y="8695085"/>
        <a:ext cx="1012106" cy="308569"/>
      </dsp:txXfrm>
    </dsp:sp>
    <dsp:sp modelId="{D19811B7-CF5E-4810-8573-D64CFEE00D6A}">
      <dsp:nvSpPr>
        <dsp:cNvPr id="0" name=""/>
        <dsp:cNvSpPr/>
      </dsp:nvSpPr>
      <dsp:spPr>
        <a:xfrm>
          <a:off x="3385224" y="9496723"/>
          <a:ext cx="1012106" cy="308569"/>
        </a:xfrm>
        <a:prstGeom prst="rect">
          <a:avLst/>
        </a:prstGeom>
        <a:gradFill rotWithShape="0">
          <a:gsLst>
            <a:gs pos="0">
              <a:schemeClr val="accent1">
                <a:tint val="99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99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99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500" kern="1200" dirty="0" smtClean="0"/>
            <a:t>Skole og Barnehage</a:t>
          </a:r>
          <a:endParaRPr lang="nb-NO" sz="500" kern="1200" dirty="0"/>
        </a:p>
      </dsp:txBody>
      <dsp:txXfrm>
        <a:off x="3385224" y="9496723"/>
        <a:ext cx="1012106" cy="308569"/>
      </dsp:txXfrm>
    </dsp:sp>
    <dsp:sp modelId="{CDB03B26-7626-462E-879F-B81C59F3674C}">
      <dsp:nvSpPr>
        <dsp:cNvPr id="0" name=""/>
        <dsp:cNvSpPr/>
      </dsp:nvSpPr>
      <dsp:spPr>
        <a:xfrm>
          <a:off x="4618516" y="9496723"/>
          <a:ext cx="1012106" cy="308569"/>
        </a:xfrm>
        <a:prstGeom prst="rect">
          <a:avLst/>
        </a:prstGeom>
        <a:gradFill rotWithShape="0">
          <a:gsLst>
            <a:gs pos="0">
              <a:schemeClr val="accent1">
                <a:tint val="7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7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7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500" kern="1200" dirty="0" smtClean="0"/>
            <a:t>Tydal barne og ungdomsskole</a:t>
          </a:r>
          <a:endParaRPr lang="nb-NO" sz="500" kern="1200" dirty="0"/>
        </a:p>
      </dsp:txBody>
      <dsp:txXfrm>
        <a:off x="4618516" y="9496723"/>
        <a:ext cx="1012106" cy="308569"/>
      </dsp:txXfrm>
    </dsp:sp>
    <dsp:sp modelId="{8D8D2890-51EB-4278-9366-1AAA8A5C2AE9}">
      <dsp:nvSpPr>
        <dsp:cNvPr id="0" name=""/>
        <dsp:cNvSpPr/>
      </dsp:nvSpPr>
      <dsp:spPr>
        <a:xfrm>
          <a:off x="5851798" y="10113367"/>
          <a:ext cx="1012106" cy="308569"/>
        </a:xfrm>
        <a:prstGeom prst="rect">
          <a:avLst/>
        </a:prstGeom>
        <a:gradFill rotWithShape="0">
          <a:gsLst>
            <a:gs pos="0">
              <a:schemeClr val="accent1">
                <a:tint val="7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7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7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500" kern="1200" dirty="0" smtClean="0"/>
            <a:t>Tydal skole fritidsordning</a:t>
          </a:r>
          <a:endParaRPr lang="nb-NO" sz="500" kern="1200" dirty="0"/>
        </a:p>
      </dsp:txBody>
      <dsp:txXfrm>
        <a:off x="5851798" y="10113367"/>
        <a:ext cx="1012106" cy="308569"/>
      </dsp:txXfrm>
    </dsp:sp>
    <dsp:sp modelId="{5C3ABEC1-3366-4B56-B24F-19EFCFBFA90C}">
      <dsp:nvSpPr>
        <dsp:cNvPr id="0" name=""/>
        <dsp:cNvSpPr/>
      </dsp:nvSpPr>
      <dsp:spPr>
        <a:xfrm>
          <a:off x="5851798" y="9681716"/>
          <a:ext cx="1012106" cy="308569"/>
        </a:xfrm>
        <a:prstGeom prst="rect">
          <a:avLst/>
        </a:prstGeom>
        <a:gradFill rotWithShape="0">
          <a:gsLst>
            <a:gs pos="0">
              <a:schemeClr val="accent1">
                <a:tint val="7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7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7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500" kern="1200" dirty="0" smtClean="0"/>
            <a:t>Tydal kulturskole</a:t>
          </a:r>
          <a:endParaRPr lang="nb-NO" sz="500" kern="1200" dirty="0"/>
        </a:p>
      </dsp:txBody>
      <dsp:txXfrm>
        <a:off x="5851798" y="9681716"/>
        <a:ext cx="1012106" cy="308569"/>
      </dsp:txXfrm>
    </dsp:sp>
    <dsp:sp modelId="{1541B018-56A5-4287-8B59-2630C0364EF4}">
      <dsp:nvSpPr>
        <dsp:cNvPr id="0" name=""/>
        <dsp:cNvSpPr/>
      </dsp:nvSpPr>
      <dsp:spPr>
        <a:xfrm>
          <a:off x="5851798" y="9188401"/>
          <a:ext cx="1012106" cy="308569"/>
        </a:xfrm>
        <a:prstGeom prst="rect">
          <a:avLst/>
        </a:prstGeom>
        <a:gradFill rotWithShape="0">
          <a:gsLst>
            <a:gs pos="0">
              <a:schemeClr val="accent1">
                <a:tint val="7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7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7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500" kern="1200" dirty="0" smtClean="0"/>
            <a:t>Tydal voksenopplæring</a:t>
          </a:r>
          <a:endParaRPr lang="nb-NO" sz="500" kern="1200" dirty="0"/>
        </a:p>
      </dsp:txBody>
      <dsp:txXfrm>
        <a:off x="5851798" y="9188401"/>
        <a:ext cx="1012106" cy="308569"/>
      </dsp:txXfrm>
    </dsp:sp>
    <dsp:sp modelId="{7F97EE4C-A424-4D2A-8AF9-EE124930188F}">
      <dsp:nvSpPr>
        <dsp:cNvPr id="0" name=""/>
        <dsp:cNvSpPr/>
      </dsp:nvSpPr>
      <dsp:spPr>
        <a:xfrm>
          <a:off x="4618516" y="9990038"/>
          <a:ext cx="1012106" cy="308569"/>
        </a:xfrm>
        <a:prstGeom prst="rect">
          <a:avLst/>
        </a:prstGeom>
        <a:gradFill rotWithShape="0">
          <a:gsLst>
            <a:gs pos="0">
              <a:schemeClr val="accent1">
                <a:tint val="7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7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7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500" kern="1200" dirty="0" smtClean="0"/>
            <a:t>Tydal  barnehage</a:t>
          </a:r>
          <a:endParaRPr lang="nb-NO" sz="500" kern="1200" dirty="0"/>
        </a:p>
      </dsp:txBody>
      <dsp:txXfrm>
        <a:off x="4618516" y="9990038"/>
        <a:ext cx="1012106" cy="308569"/>
      </dsp:txXfrm>
    </dsp:sp>
    <dsp:sp modelId="{6FBA33F0-DB48-4DD0-861E-326FB172EA3D}">
      <dsp:nvSpPr>
        <dsp:cNvPr id="0" name=""/>
        <dsp:cNvSpPr/>
      </dsp:nvSpPr>
      <dsp:spPr>
        <a:xfrm>
          <a:off x="4618516" y="9003407"/>
          <a:ext cx="1012106" cy="308569"/>
        </a:xfrm>
        <a:prstGeom prst="rect">
          <a:avLst/>
        </a:prstGeom>
        <a:gradFill rotWithShape="0">
          <a:gsLst>
            <a:gs pos="0">
              <a:schemeClr val="accent1">
                <a:tint val="7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7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7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500" kern="1200" dirty="0" smtClean="0"/>
            <a:t>PP-tjenesten for Selbu og Tydal</a:t>
          </a:r>
          <a:endParaRPr lang="nb-NO" sz="500" kern="1200" dirty="0"/>
        </a:p>
      </dsp:txBody>
      <dsp:txXfrm>
        <a:off x="4618516" y="9003407"/>
        <a:ext cx="1012106" cy="308569"/>
      </dsp:txXfrm>
    </dsp:sp>
    <dsp:sp modelId="{491221F6-0796-48B4-B206-B1C85F926BF5}">
      <dsp:nvSpPr>
        <dsp:cNvPr id="0" name=""/>
        <dsp:cNvSpPr/>
      </dsp:nvSpPr>
      <dsp:spPr>
        <a:xfrm>
          <a:off x="3385224" y="8571756"/>
          <a:ext cx="1012106" cy="308569"/>
        </a:xfrm>
        <a:prstGeom prst="rect">
          <a:avLst/>
        </a:prstGeom>
        <a:gradFill rotWithShape="0">
          <a:gsLst>
            <a:gs pos="0">
              <a:schemeClr val="accent1">
                <a:tint val="99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99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99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500" kern="1200" dirty="0" smtClean="0"/>
            <a:t>Servicekontor og turistinformasjon</a:t>
          </a:r>
          <a:endParaRPr lang="nb-NO" sz="500" kern="1200" dirty="0"/>
        </a:p>
      </dsp:txBody>
      <dsp:txXfrm>
        <a:off x="3385224" y="8571756"/>
        <a:ext cx="1012106" cy="308569"/>
      </dsp:txXfrm>
    </dsp:sp>
    <dsp:sp modelId="{B8A4BC87-AC87-4880-8E7E-62B8F7C14884}">
      <dsp:nvSpPr>
        <dsp:cNvPr id="0" name=""/>
        <dsp:cNvSpPr/>
      </dsp:nvSpPr>
      <dsp:spPr>
        <a:xfrm>
          <a:off x="3385224" y="6060992"/>
          <a:ext cx="1012106" cy="308569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shade val="8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500" kern="1200" dirty="0" smtClean="0"/>
            <a:t>Teknikk og miljø</a:t>
          </a:r>
          <a:endParaRPr lang="nb-NO" sz="500" kern="1200" dirty="0"/>
        </a:p>
      </dsp:txBody>
      <dsp:txXfrm>
        <a:off x="3385224" y="6060992"/>
        <a:ext cx="1012106" cy="308569"/>
      </dsp:txXfrm>
    </dsp:sp>
    <dsp:sp modelId="{47EBAE39-12BE-4244-89DE-63D4278BF5CA}">
      <dsp:nvSpPr>
        <dsp:cNvPr id="0" name=""/>
        <dsp:cNvSpPr/>
      </dsp:nvSpPr>
      <dsp:spPr>
        <a:xfrm>
          <a:off x="4599428" y="5898663"/>
          <a:ext cx="1012106" cy="308569"/>
        </a:xfrm>
        <a:prstGeom prst="rect">
          <a:avLst/>
        </a:prstGeom>
        <a:gradFill rotWithShape="0">
          <a:gsLst>
            <a:gs pos="0">
              <a:schemeClr val="accent1">
                <a:tint val="99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99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99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500" kern="1200" dirty="0" smtClean="0"/>
            <a:t>Administrasjon</a:t>
          </a:r>
          <a:endParaRPr lang="nb-NO" sz="500" kern="1200" dirty="0"/>
        </a:p>
      </dsp:txBody>
      <dsp:txXfrm>
        <a:off x="4599428" y="5898663"/>
        <a:ext cx="1012106" cy="308569"/>
      </dsp:txXfrm>
    </dsp:sp>
    <dsp:sp modelId="{037C1F39-202D-46CD-AE2A-2CC2085C90B7}">
      <dsp:nvSpPr>
        <dsp:cNvPr id="0" name=""/>
        <dsp:cNvSpPr/>
      </dsp:nvSpPr>
      <dsp:spPr>
        <a:xfrm>
          <a:off x="5832710" y="4968550"/>
          <a:ext cx="1012106" cy="308569"/>
        </a:xfrm>
        <a:prstGeom prst="rect">
          <a:avLst/>
        </a:prstGeom>
        <a:gradFill rotWithShape="0">
          <a:gsLst>
            <a:gs pos="0">
              <a:schemeClr val="accent1">
                <a:tint val="7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7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7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500" kern="1200" dirty="0" smtClean="0"/>
            <a:t>Byggesak</a:t>
          </a:r>
          <a:endParaRPr lang="nb-NO" sz="500" kern="1200" dirty="0"/>
        </a:p>
      </dsp:txBody>
      <dsp:txXfrm>
        <a:off x="5832710" y="4968550"/>
        <a:ext cx="1012106" cy="308569"/>
      </dsp:txXfrm>
    </dsp:sp>
    <dsp:sp modelId="{20B15B89-480B-4029-9EEF-AF44E2C2073B}">
      <dsp:nvSpPr>
        <dsp:cNvPr id="0" name=""/>
        <dsp:cNvSpPr/>
      </dsp:nvSpPr>
      <dsp:spPr>
        <a:xfrm>
          <a:off x="5832710" y="5338533"/>
          <a:ext cx="1012106" cy="308569"/>
        </a:xfrm>
        <a:prstGeom prst="rect">
          <a:avLst/>
        </a:prstGeom>
        <a:gradFill rotWithShape="0">
          <a:gsLst>
            <a:gs pos="0">
              <a:schemeClr val="accent1">
                <a:tint val="7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7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7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500" kern="1200" dirty="0" smtClean="0"/>
            <a:t>Oppmåling</a:t>
          </a:r>
          <a:endParaRPr lang="nb-NO" sz="500" kern="1200" dirty="0"/>
        </a:p>
      </dsp:txBody>
      <dsp:txXfrm>
        <a:off x="5832710" y="5338533"/>
        <a:ext cx="1012106" cy="308569"/>
      </dsp:txXfrm>
    </dsp:sp>
    <dsp:sp modelId="{D0A8E034-1B40-4858-82B6-6DF839759E99}">
      <dsp:nvSpPr>
        <dsp:cNvPr id="0" name=""/>
        <dsp:cNvSpPr/>
      </dsp:nvSpPr>
      <dsp:spPr>
        <a:xfrm>
          <a:off x="5832710" y="5708767"/>
          <a:ext cx="1012106" cy="308569"/>
        </a:xfrm>
        <a:prstGeom prst="rect">
          <a:avLst/>
        </a:prstGeom>
        <a:gradFill rotWithShape="0">
          <a:gsLst>
            <a:gs pos="0">
              <a:schemeClr val="accent1">
                <a:tint val="7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7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7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500" kern="1200" dirty="0" smtClean="0"/>
            <a:t>Miljø</a:t>
          </a:r>
          <a:endParaRPr lang="nb-NO" sz="500" kern="1200" dirty="0"/>
        </a:p>
      </dsp:txBody>
      <dsp:txXfrm>
        <a:off x="5832710" y="5708767"/>
        <a:ext cx="1012106" cy="308569"/>
      </dsp:txXfrm>
    </dsp:sp>
    <dsp:sp modelId="{6404D31C-A5A2-4A1B-8536-978D318F0772}">
      <dsp:nvSpPr>
        <dsp:cNvPr id="0" name=""/>
        <dsp:cNvSpPr/>
      </dsp:nvSpPr>
      <dsp:spPr>
        <a:xfrm>
          <a:off x="5832710" y="6078753"/>
          <a:ext cx="1012106" cy="308569"/>
        </a:xfrm>
        <a:prstGeom prst="rect">
          <a:avLst/>
        </a:prstGeom>
        <a:gradFill rotWithShape="0">
          <a:gsLst>
            <a:gs pos="0">
              <a:schemeClr val="accent1">
                <a:tint val="7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7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7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500" kern="1200" dirty="0" smtClean="0"/>
            <a:t>Kommunale bygg</a:t>
          </a:r>
          <a:endParaRPr lang="nb-NO" sz="500" kern="1200" dirty="0"/>
        </a:p>
      </dsp:txBody>
      <dsp:txXfrm>
        <a:off x="5832710" y="6078753"/>
        <a:ext cx="1012106" cy="308569"/>
      </dsp:txXfrm>
    </dsp:sp>
    <dsp:sp modelId="{54F8C691-AF38-48EF-AC18-ABEA52434913}">
      <dsp:nvSpPr>
        <dsp:cNvPr id="0" name=""/>
        <dsp:cNvSpPr/>
      </dsp:nvSpPr>
      <dsp:spPr>
        <a:xfrm>
          <a:off x="4618516" y="7091813"/>
          <a:ext cx="1012106" cy="308569"/>
        </a:xfrm>
        <a:prstGeom prst="rect">
          <a:avLst/>
        </a:prstGeom>
        <a:gradFill rotWithShape="0">
          <a:gsLst>
            <a:gs pos="0">
              <a:schemeClr val="accent1">
                <a:tint val="99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99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99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500" kern="1200" dirty="0" smtClean="0"/>
            <a:t>Driftsavdeling</a:t>
          </a:r>
          <a:endParaRPr lang="nb-NO" sz="500" kern="1200" dirty="0"/>
        </a:p>
      </dsp:txBody>
      <dsp:txXfrm>
        <a:off x="4618516" y="7091813"/>
        <a:ext cx="1012106" cy="308569"/>
      </dsp:txXfrm>
    </dsp:sp>
    <dsp:sp modelId="{73B4E72E-A9D8-42C9-9888-ABBD81B00A60}">
      <dsp:nvSpPr>
        <dsp:cNvPr id="0" name=""/>
        <dsp:cNvSpPr/>
      </dsp:nvSpPr>
      <dsp:spPr>
        <a:xfrm>
          <a:off x="5832710" y="6510157"/>
          <a:ext cx="1012106" cy="308569"/>
        </a:xfrm>
        <a:prstGeom prst="rect">
          <a:avLst/>
        </a:prstGeom>
        <a:gradFill rotWithShape="0">
          <a:gsLst>
            <a:gs pos="0">
              <a:schemeClr val="accent1">
                <a:tint val="7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7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7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500" kern="1200" dirty="0" smtClean="0"/>
            <a:t>Renholdstjenesten</a:t>
          </a:r>
          <a:endParaRPr lang="nb-NO" sz="500" kern="1200" dirty="0"/>
        </a:p>
      </dsp:txBody>
      <dsp:txXfrm>
        <a:off x="5832710" y="6510157"/>
        <a:ext cx="1012106" cy="308569"/>
      </dsp:txXfrm>
    </dsp:sp>
    <dsp:sp modelId="{303C05EC-1B15-4EBB-920C-D6CCA8CD5615}">
      <dsp:nvSpPr>
        <dsp:cNvPr id="0" name=""/>
        <dsp:cNvSpPr/>
      </dsp:nvSpPr>
      <dsp:spPr>
        <a:xfrm>
          <a:off x="5832710" y="6895869"/>
          <a:ext cx="1012106" cy="308569"/>
        </a:xfrm>
        <a:prstGeom prst="rect">
          <a:avLst/>
        </a:prstGeom>
        <a:gradFill rotWithShape="0">
          <a:gsLst>
            <a:gs pos="0">
              <a:schemeClr val="accent1">
                <a:tint val="7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7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7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500" kern="1200" dirty="0" smtClean="0"/>
            <a:t>Vaktmestertjenesten</a:t>
          </a:r>
          <a:endParaRPr lang="nb-NO" sz="500" kern="1200" dirty="0"/>
        </a:p>
      </dsp:txBody>
      <dsp:txXfrm>
        <a:off x="5832710" y="6895869"/>
        <a:ext cx="1012106" cy="308569"/>
      </dsp:txXfrm>
    </dsp:sp>
    <dsp:sp modelId="{BC0B215D-BA5D-4A3A-A5A9-7F1BDD65E284}">
      <dsp:nvSpPr>
        <dsp:cNvPr id="0" name=""/>
        <dsp:cNvSpPr/>
      </dsp:nvSpPr>
      <dsp:spPr>
        <a:xfrm>
          <a:off x="5832710" y="7250131"/>
          <a:ext cx="1012106" cy="308569"/>
        </a:xfrm>
        <a:prstGeom prst="rect">
          <a:avLst/>
        </a:prstGeom>
        <a:gradFill rotWithShape="0">
          <a:gsLst>
            <a:gs pos="0">
              <a:schemeClr val="accent1">
                <a:tint val="7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7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7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500" kern="1200" dirty="0" smtClean="0"/>
            <a:t>Kommunalteknisk tjeneste</a:t>
          </a:r>
          <a:endParaRPr lang="nb-NO" sz="500" kern="1200" dirty="0"/>
        </a:p>
      </dsp:txBody>
      <dsp:txXfrm>
        <a:off x="5832710" y="7250131"/>
        <a:ext cx="1012106" cy="308569"/>
      </dsp:txXfrm>
    </dsp:sp>
    <dsp:sp modelId="{9F4F1A9C-EE91-4496-B595-4B63B1A43A78}">
      <dsp:nvSpPr>
        <dsp:cNvPr id="0" name=""/>
        <dsp:cNvSpPr/>
      </dsp:nvSpPr>
      <dsp:spPr>
        <a:xfrm>
          <a:off x="5832710" y="7635842"/>
          <a:ext cx="1012106" cy="308569"/>
        </a:xfrm>
        <a:prstGeom prst="rect">
          <a:avLst/>
        </a:prstGeom>
        <a:gradFill rotWithShape="0">
          <a:gsLst>
            <a:gs pos="0">
              <a:schemeClr val="accent1">
                <a:tint val="7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7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7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500" kern="1200" dirty="0" smtClean="0"/>
            <a:t>Tydalshallen</a:t>
          </a:r>
          <a:endParaRPr lang="nb-NO" sz="500" kern="1200" dirty="0"/>
        </a:p>
      </dsp:txBody>
      <dsp:txXfrm>
        <a:off x="5832710" y="7635842"/>
        <a:ext cx="1012106" cy="308569"/>
      </dsp:txXfrm>
    </dsp:sp>
    <dsp:sp modelId="{D170BCCA-5EF4-4190-BB20-0122B806522A}">
      <dsp:nvSpPr>
        <dsp:cNvPr id="0" name=""/>
        <dsp:cNvSpPr/>
      </dsp:nvSpPr>
      <dsp:spPr>
        <a:xfrm>
          <a:off x="4618516" y="8140109"/>
          <a:ext cx="1012106" cy="308569"/>
        </a:xfrm>
        <a:prstGeom prst="rect">
          <a:avLst/>
        </a:prstGeom>
        <a:gradFill rotWithShape="0">
          <a:gsLst>
            <a:gs pos="0">
              <a:schemeClr val="accent1">
                <a:tint val="99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99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99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500" kern="1200" dirty="0" smtClean="0"/>
            <a:t>Brannvesenet</a:t>
          </a:r>
          <a:endParaRPr lang="nb-NO" sz="500" kern="1200" dirty="0"/>
        </a:p>
      </dsp:txBody>
      <dsp:txXfrm>
        <a:off x="4618516" y="8140109"/>
        <a:ext cx="1012106" cy="308569"/>
      </dsp:txXfrm>
    </dsp:sp>
    <dsp:sp modelId="{0E531227-D335-40E1-A6B2-E833C0F29125}">
      <dsp:nvSpPr>
        <dsp:cNvPr id="0" name=""/>
        <dsp:cNvSpPr/>
      </dsp:nvSpPr>
      <dsp:spPr>
        <a:xfrm>
          <a:off x="5832710" y="8113427"/>
          <a:ext cx="1012106" cy="308569"/>
        </a:xfrm>
        <a:prstGeom prst="rect">
          <a:avLst/>
        </a:prstGeom>
        <a:gradFill rotWithShape="0">
          <a:gsLst>
            <a:gs pos="0">
              <a:schemeClr val="accent1">
                <a:tint val="7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7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7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500" kern="1200" dirty="0" smtClean="0"/>
            <a:t>Beredskapsavdelingen</a:t>
          </a:r>
          <a:endParaRPr lang="nb-NO" sz="500" kern="1200" dirty="0"/>
        </a:p>
      </dsp:txBody>
      <dsp:txXfrm>
        <a:off x="5832710" y="8113427"/>
        <a:ext cx="1012106" cy="308569"/>
      </dsp:txXfrm>
    </dsp:sp>
    <dsp:sp modelId="{FA7882BB-5228-44C1-A02D-1D3838E2BEB1}">
      <dsp:nvSpPr>
        <dsp:cNvPr id="0" name=""/>
        <dsp:cNvSpPr/>
      </dsp:nvSpPr>
      <dsp:spPr>
        <a:xfrm>
          <a:off x="5851798" y="8465680"/>
          <a:ext cx="1012106" cy="308569"/>
        </a:xfrm>
        <a:prstGeom prst="rect">
          <a:avLst/>
        </a:prstGeom>
        <a:gradFill rotWithShape="0">
          <a:gsLst>
            <a:gs pos="0">
              <a:schemeClr val="accent1">
                <a:tint val="7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7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7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500" kern="1200" dirty="0" smtClean="0"/>
            <a:t>Forebyggende avdeling</a:t>
          </a:r>
          <a:endParaRPr lang="nb-NO" sz="500" kern="1200" dirty="0"/>
        </a:p>
      </dsp:txBody>
      <dsp:txXfrm>
        <a:off x="5851798" y="8465680"/>
        <a:ext cx="1012106" cy="308569"/>
      </dsp:txXfrm>
    </dsp:sp>
    <dsp:sp modelId="{DFA9F32F-5C99-4E88-8925-58A435228802}">
      <dsp:nvSpPr>
        <dsp:cNvPr id="0" name=""/>
        <dsp:cNvSpPr/>
      </dsp:nvSpPr>
      <dsp:spPr>
        <a:xfrm>
          <a:off x="2151942" y="6166850"/>
          <a:ext cx="1012106" cy="308569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shade val="8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500" kern="1200" smtClean="0"/>
            <a:t>Rådmannens stab</a:t>
          </a: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500" kern="1200" dirty="0" smtClean="0"/>
            <a:t>Personal</a:t>
          </a:r>
          <a:endParaRPr lang="nb-NO" sz="500" kern="1200" dirty="0"/>
        </a:p>
      </dsp:txBody>
      <dsp:txXfrm>
        <a:off x="2151942" y="6166850"/>
        <a:ext cx="1012106" cy="3085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nb-NO"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7637" y="1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nb-NO" sz="1200"/>
            </a:lvl1pPr>
          </a:lstStyle>
          <a:p>
            <a:fld id="{DEF0CCC2-661A-427E-82E9-E980C06F2A0F}" type="datetimeFigureOut">
              <a:rPr lang="nb-NO" smtClean="0"/>
              <a:t>07.07.2011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nb-NO" sz="1200"/>
            </a:lvl1pPr>
          </a:lstStyle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7637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nb-NO" sz="1200"/>
            </a:lvl1pPr>
          </a:lstStyle>
          <a:p>
            <a:fld id="{FFD1CADE-AEED-4DDE-BD69-A5AAEAA37E2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500964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51163" cy="497126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lang="nb-NO" sz="1200"/>
            </a:lvl1pPr>
          </a:lstStyle>
          <a:p>
            <a:endParaRPr lang="nb-NO"/>
          </a:p>
        </p:txBody>
      </p:sp>
      <p:sp>
        <p:nvSpPr>
          <p:cNvPr id="3" name="Rectangle 2"/>
          <p:cNvSpPr>
            <a:spLocks noGrp="1"/>
          </p:cNvSpPr>
          <p:nvPr>
            <p:ph type="dt" idx="1"/>
          </p:nvPr>
        </p:nvSpPr>
        <p:spPr>
          <a:xfrm>
            <a:off x="3857637" y="1"/>
            <a:ext cx="2951163" cy="497126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lang="nb-NO" sz="1200"/>
            </a:lvl1pPr>
          </a:lstStyle>
          <a:p>
            <a:fld id="{723A9FA1-3575-4E92-A1E6-2209F0D1F4DE}" type="datetimeFigureOut">
              <a:pPr/>
              <a:t>11.9.2006</a:t>
            </a:fld>
            <a:endParaRPr lang="nb-NO"/>
          </a:p>
        </p:txBody>
      </p:sp>
      <p:sp>
        <p:nvSpPr>
          <p:cNvPr id="4" name="Rectangle 3"/>
          <p:cNvSpPr>
            <a:spLocks noGrp="1" noRot="1" noChangeAspect="1"/>
          </p:cNvSpPr>
          <p:nvPr>
            <p:ph type="sldImg" idx="2"/>
          </p:nvPr>
        </p:nvSpPr>
        <p:spPr>
          <a:xfrm>
            <a:off x="2008188" y="746125"/>
            <a:ext cx="2794000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nb-NO"/>
          </a:p>
        </p:txBody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681038" y="4722696"/>
            <a:ext cx="5448300" cy="4474131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nb-NO"/>
              <a:t>Klikk for å redigere stiler for hovedtekst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Rectangle 5"/>
          <p:cNvSpPr>
            <a:spLocks noGrp="1"/>
          </p:cNvSpPr>
          <p:nvPr>
            <p:ph type="ftr" sz="quarter" idx="4"/>
          </p:nvPr>
        </p:nvSpPr>
        <p:spPr>
          <a:xfrm>
            <a:off x="1" y="9443662"/>
            <a:ext cx="2951163" cy="497126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lang="nb-NO" sz="1200"/>
            </a:lvl1pPr>
          </a:lstStyle>
          <a:p>
            <a:endParaRPr lang="nb-NO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5"/>
          </p:nvPr>
        </p:nvSpPr>
        <p:spPr>
          <a:xfrm>
            <a:off x="3857637" y="9443662"/>
            <a:ext cx="2951163" cy="497126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lang="nb-NO" sz="1200"/>
            </a:lvl1pPr>
          </a:lstStyle>
          <a:p>
            <a:fld id="{ABE1EF58-0341-4939-9227-899A80B03586}" type="slidenum"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25380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 latinLnBrk="0">
      <a:defRPr lang="nb-NO" sz="1700" kern="1200">
        <a:solidFill>
          <a:schemeClr val="tx1"/>
        </a:solidFill>
        <a:latin typeface="+mn-lt"/>
        <a:ea typeface="+mn-ea"/>
        <a:cs typeface="+mn-cs"/>
      </a:defRPr>
    </a:lvl1pPr>
    <a:lvl2pPr marL="640080" algn="l" rtl="0">
      <a:defRPr lang="nb-NO" sz="1700" kern="1200">
        <a:solidFill>
          <a:schemeClr val="tx1"/>
        </a:solidFill>
        <a:latin typeface="+mn-lt"/>
        <a:ea typeface="+mn-ea"/>
        <a:cs typeface="+mn-cs"/>
      </a:defRPr>
    </a:lvl2pPr>
    <a:lvl3pPr marL="1280160" algn="l" rtl="0">
      <a:defRPr lang="nb-NO" sz="1700" kern="1200">
        <a:solidFill>
          <a:schemeClr val="tx1"/>
        </a:solidFill>
        <a:latin typeface="+mn-lt"/>
        <a:ea typeface="+mn-ea"/>
        <a:cs typeface="+mn-cs"/>
      </a:defRPr>
    </a:lvl3pPr>
    <a:lvl4pPr marL="1920240" algn="l" rtl="0">
      <a:defRPr lang="nb-NO" sz="1700" kern="1200">
        <a:solidFill>
          <a:schemeClr val="tx1"/>
        </a:solidFill>
        <a:latin typeface="+mn-lt"/>
        <a:ea typeface="+mn-ea"/>
        <a:cs typeface="+mn-cs"/>
      </a:defRPr>
    </a:lvl4pPr>
    <a:lvl5pPr marL="2560320" algn="l" rtl="0">
      <a:defRPr lang="nb-NO" sz="1700" kern="1200">
        <a:solidFill>
          <a:schemeClr val="tx1"/>
        </a:solidFill>
        <a:latin typeface="+mn-lt"/>
        <a:ea typeface="+mn-ea"/>
        <a:cs typeface="+mn-cs"/>
      </a:defRPr>
    </a:lvl5pPr>
    <a:lvl6pPr marL="3200400" algn="l" rtl="0">
      <a:defRPr lang="nb-NO" sz="1700" kern="1200">
        <a:solidFill>
          <a:schemeClr val="tx1"/>
        </a:solidFill>
        <a:latin typeface="+mn-lt"/>
        <a:ea typeface="+mn-ea"/>
        <a:cs typeface="+mn-cs"/>
      </a:defRPr>
    </a:lvl6pPr>
    <a:lvl7pPr marL="3840480" algn="l" rtl="0">
      <a:defRPr lang="nb-NO" sz="1700" kern="1200">
        <a:solidFill>
          <a:schemeClr val="tx1"/>
        </a:solidFill>
        <a:latin typeface="+mn-lt"/>
        <a:ea typeface="+mn-ea"/>
        <a:cs typeface="+mn-cs"/>
      </a:defRPr>
    </a:lvl7pPr>
    <a:lvl8pPr marL="4480560" algn="l" rtl="0">
      <a:defRPr lang="nb-NO" sz="1700" kern="1200">
        <a:solidFill>
          <a:schemeClr val="tx1"/>
        </a:solidFill>
        <a:latin typeface="+mn-lt"/>
        <a:ea typeface="+mn-ea"/>
        <a:cs typeface="+mn-cs"/>
      </a:defRPr>
    </a:lvl8pPr>
    <a:lvl9pPr marL="5120640" algn="l" rtl="0">
      <a:defRPr lang="nb-NO"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008188" y="746125"/>
            <a:ext cx="2794000" cy="3727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E1EF58-0341-4939-9227-899A80B03586}" type="slidenum">
              <a:rPr lang="nb-NO" smtClean="0"/>
              <a:pPr/>
              <a:t>1</a:t>
            </a:fld>
            <a:endParaRPr lang="nb-NO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720090" y="3976799"/>
            <a:ext cx="8161020" cy="2744047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440180" y="7254240"/>
            <a:ext cx="672084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22ED2-670B-43D9-8186-34A69CD40FC4}" type="datetime1">
              <a:rPr lang="nb-NO" smtClean="0"/>
              <a:t>07.07.2011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felles/felles/sentraladministrasnonen/organisasjonskart/Tydal kommune juni 2011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7EF4D-DD50-400C-9F04-EB20CB99416E}" type="slidenum">
              <a:rPr lang="nb-NO" sz="3900" smtClean="0">
                <a:solidFill>
                  <a:schemeClr val="tx2"/>
                </a:solidFill>
              </a:rPr>
              <a:pPr algn="ctr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25609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C261B-9635-4AE8-B72D-0F58BAF1F07E}" type="datetime1">
              <a:rPr lang="nb-NO" smtClean="0"/>
              <a:t>07.07.2011</a:t>
            </a:fld>
            <a:endParaRPr lang="nb-NO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nb-NO" smtClean="0">
                <a:solidFill>
                  <a:schemeClr val="tx2">
                    <a:shade val="90000"/>
                  </a:schemeClr>
                </a:solidFill>
              </a:rPr>
              <a:t>felles/felles/sentraladministrasnonen/organisasjonskart/Tydal kommune juni 2011</a:t>
            </a:r>
            <a:endParaRPr lang="nb-NO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7EF4D-DD50-400C-9F04-EB20CB99416E}" type="slidenum">
              <a:rPr lang="nb-NO" sz="3900" smtClean="0">
                <a:solidFill>
                  <a:schemeClr val="tx2"/>
                </a:solidFill>
              </a:rPr>
              <a:pPr algn="ctr"/>
              <a:t>‹#›</a:t>
            </a:fld>
            <a:endParaRPr lang="nb-NO">
              <a:solidFill>
                <a:schemeClr val="tx2">
                  <a:shade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7331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960870" y="512665"/>
            <a:ext cx="2160270" cy="10922847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80060" y="512665"/>
            <a:ext cx="6320790" cy="10922847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47898-5742-49FF-B25A-27E2E84CFEA7}" type="datetime1">
              <a:rPr lang="nb-NO" smtClean="0"/>
              <a:t>07.07.2011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felles/felles/sentraladministrasnonen/organisasjonskart/Tydal kommune juni 2011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7EF4D-DD50-400C-9F04-EB20CB99416E}" type="slidenum">
              <a:rPr lang="nb-NO" sz="3900" smtClean="0">
                <a:solidFill>
                  <a:schemeClr val="tx2"/>
                </a:solidFill>
              </a:rPr>
              <a:pPr algn="ctr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07947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01023-6261-468A-B884-363DDC582C0E}" type="datetime1">
              <a:rPr lang="nb-NO" smtClean="0"/>
              <a:t>07.07.2011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felles/felles/sentraladministrasnonen/organisasjonskart/Tydal kommune juni 2011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7EF4D-DD50-400C-9F04-EB20CB99416E}" type="slidenum">
              <a:rPr lang="nb-NO" sz="3900" smtClean="0">
                <a:solidFill>
                  <a:schemeClr val="tx2"/>
                </a:solidFill>
              </a:rPr>
              <a:pPr algn="ctr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17426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58429" y="8226215"/>
            <a:ext cx="8161020" cy="2542540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58429" y="5425871"/>
            <a:ext cx="816102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4E778-DE63-4D7A-AA63-9ADDFDD9EF4A}" type="datetime1">
              <a:rPr lang="nb-NO" smtClean="0"/>
              <a:t>07.07.2011</a:t>
            </a:fld>
            <a:endParaRPr lang="nb-NO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nb-NO" smtClean="0">
                <a:solidFill>
                  <a:schemeClr val="tx2">
                    <a:shade val="90000"/>
                  </a:schemeClr>
                </a:solidFill>
              </a:rPr>
              <a:t>felles/felles/sentraladministrasnonen/organisasjonskart/Tydal kommune juni 2011</a:t>
            </a:r>
            <a:endParaRPr lang="nb-NO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7EF4D-DD50-400C-9F04-EB20CB99416E}" type="slidenum">
              <a:rPr lang="nb-NO" sz="3900" smtClean="0">
                <a:solidFill>
                  <a:schemeClr val="tx2"/>
                </a:solidFill>
              </a:rPr>
              <a:pPr algn="ctr"/>
              <a:t>‹#›</a:t>
            </a:fld>
            <a:endParaRPr lang="nb-NO">
              <a:solidFill>
                <a:schemeClr val="tx2">
                  <a:shade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3209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80060" y="2987047"/>
            <a:ext cx="4240530" cy="8448464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880610" y="2987047"/>
            <a:ext cx="4240530" cy="8448464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9DF15-850A-43DD-9357-EF0F2C227D39}" type="datetime1">
              <a:rPr lang="nb-NO" smtClean="0"/>
              <a:t>07.07.2011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felles/felles/sentraladministrasnonen/organisasjonskart/Tydal kommune juni 2011</a:t>
            </a:r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42B7-F7A6-44F5-A940-BF91B5A1AE3C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84739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80065" y="2865545"/>
            <a:ext cx="4242197" cy="1194223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80065" y="4059765"/>
            <a:ext cx="4242197" cy="7375739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877281" y="2865545"/>
            <a:ext cx="4243863" cy="1194223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877281" y="4059765"/>
            <a:ext cx="4243863" cy="7375739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EA2D7-C1F0-4832-9648-5ADD09E7800A}" type="datetime1">
              <a:rPr lang="nb-NO" smtClean="0"/>
              <a:t>07.07.2011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felles/felles/sentraladministrasnonen/organisasjonskart/Tydal kommune juni 2011</a:t>
            </a:r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42B7-F7A6-44F5-A940-BF91B5A1AE3C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92214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3F69C-0646-43CD-A108-7F0CB2D9CD9D}" type="datetime1">
              <a:rPr lang="nb-NO" smtClean="0"/>
              <a:t>07.07.2011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felles/felles/sentraladministrasnonen/organisasjonskart/Tydal kommune juni 2011</a:t>
            </a:r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42B7-F7A6-44F5-A940-BF91B5A1AE3C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83304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488AE-C468-4394-9A22-037D3405C913}" type="datetime1">
              <a:rPr lang="nb-NO" smtClean="0"/>
              <a:t>07.07.2011</a:t>
            </a:fld>
            <a:endParaRPr lang="nb-NO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nb-NO" smtClean="0">
                <a:solidFill>
                  <a:schemeClr val="tx2">
                    <a:shade val="90000"/>
                  </a:schemeClr>
                </a:solidFill>
              </a:rPr>
              <a:t>felles/felles/sentraladministrasnonen/organisasjonskart/Tydal kommune juni 2011</a:t>
            </a:r>
            <a:endParaRPr lang="nb-NO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7EF4D-DD50-400C-9F04-EB20CB99416E}" type="slidenum">
              <a:rPr lang="nb-NO" sz="3900" smtClean="0">
                <a:solidFill>
                  <a:schemeClr val="tx2"/>
                </a:solidFill>
              </a:rPr>
              <a:pPr algn="ctr"/>
              <a:t>‹#›</a:t>
            </a:fld>
            <a:endParaRPr lang="nb-NO">
              <a:solidFill>
                <a:schemeClr val="tx2">
                  <a:shade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9910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80065" y="509695"/>
            <a:ext cx="3158729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753805" y="509700"/>
            <a:ext cx="5367338" cy="10925811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80065" y="2678860"/>
            <a:ext cx="3158729" cy="8756651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C7773-1CFC-4331-A954-C3E143715B86}" type="datetime1">
              <a:rPr lang="nb-NO" smtClean="0"/>
              <a:t>07.07.2011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felles/felles/sentraladministrasnonen/organisasjonskart/Tydal kommune juni 2011</a:t>
            </a:r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42B7-F7A6-44F5-A940-BF91B5A1AE3C}" type="slidenum">
              <a:rPr lang="nb-NO" smtClean="0">
                <a:solidFill>
                  <a:srgbClr val="FFFFFF"/>
                </a:solidFill>
              </a:rPr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05995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881902" y="8961123"/>
            <a:ext cx="576072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881902" y="1143845"/>
            <a:ext cx="5760720" cy="768096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881902" y="10019034"/>
            <a:ext cx="5760720" cy="1502409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B8041-112C-45BA-B7D3-9561E90F433C}" type="datetime1">
              <a:rPr lang="nb-NO" smtClean="0"/>
              <a:t>07.07.2011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felles/felles/sentraladministrasnonen/organisasjonskart/Tydal kommune juni 2011</a:t>
            </a:r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42B7-F7A6-44F5-A940-BF91B5A1AE3C}" type="slidenum">
              <a:rPr lang="nb-NO" smtClean="0">
                <a:solidFill>
                  <a:srgbClr val="FFFFFF"/>
                </a:solidFill>
              </a:rPr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85110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80060" y="512659"/>
            <a:ext cx="8641080" cy="21336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80060" y="2987047"/>
            <a:ext cx="8641080" cy="8448464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80060" y="11865194"/>
            <a:ext cx="22402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A44EFF-278B-4FF4-BB02-62943E37BE9C}" type="datetime1">
              <a:rPr lang="nb-NO" smtClean="0"/>
              <a:t>07.07.2011</a:t>
            </a:fld>
            <a:endParaRPr lang="nb-NO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280410" y="11865194"/>
            <a:ext cx="30403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r>
              <a:rPr lang="nb-NO" smtClean="0">
                <a:solidFill>
                  <a:schemeClr val="tx2">
                    <a:shade val="90000"/>
                  </a:schemeClr>
                </a:solidFill>
              </a:rPr>
              <a:t>felles/felles/sentraladministrasnonen/organisasjonskart/Tydal kommune juni 2011</a:t>
            </a:r>
            <a:endParaRPr lang="nb-NO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880860" y="11865194"/>
            <a:ext cx="22402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C7EF4D-DD50-400C-9F04-EB20CB99416E}" type="slidenum">
              <a:rPr lang="nb-NO" sz="3900" smtClean="0">
                <a:solidFill>
                  <a:schemeClr val="tx2"/>
                </a:solidFill>
              </a:rPr>
              <a:pPr algn="ctr"/>
              <a:t>‹#›</a:t>
            </a:fld>
            <a:endParaRPr lang="nb-NO">
              <a:solidFill>
                <a:schemeClr val="tx2">
                  <a:shade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816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/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gif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 dirty="0"/>
          </a:p>
        </p:txBody>
      </p:sp>
      <p:graphicFrame>
        <p:nvGraphicFramePr>
          <p:cNvPr id="4" name="Plassholder for innhol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8418482"/>
              </p:ext>
            </p:extLst>
          </p:nvPr>
        </p:nvGraphicFramePr>
        <p:xfrm>
          <a:off x="480060" y="1432249"/>
          <a:ext cx="8497004" cy="107291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" name="Bilde 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907" y="150508"/>
            <a:ext cx="5155773" cy="1151194"/>
          </a:xfrm>
          <a:prstGeom prst="rect">
            <a:avLst/>
          </a:prstGeom>
        </p:spPr>
      </p:pic>
      <p:sp>
        <p:nvSpPr>
          <p:cNvPr id="6" name="Plassholder for dato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1586E-80C6-413F-BFF5-C393A8D98889}" type="datetime1">
              <a:rPr lang="nb-NO" smtClean="0"/>
              <a:t>07.07.2011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felles/felles/sentraladministrasnonen/organisasjonskart/Tydal kommune juni 2011</a:t>
            </a:r>
            <a:endParaRPr lang="nb-N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Gråton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B5366A1A4A0C84D9B7C7FC029A8F9A004002E98159AF81B0A43BC33725F0F080723" ma:contentTypeVersion="29" ma:contentTypeDescription="Create a new document." ma:contentTypeScope="" ma:versionID="51ecd0f3e63b6f912e6e28e11e53d6db"/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/>
</file>

<file path=customXml/itemProps1.xml><?xml version="1.0" encoding="utf-8"?>
<ds:datastoreItem xmlns:ds="http://schemas.openxmlformats.org/officeDocument/2006/customXml" ds:itemID="{6FD2CE8B-AED5-4150-B404-C9F225DACA5E}">
  <ds:schemaRefs>
    <ds:schemaRef ds:uri="http://schemas.microsoft.com/office/2006/metadata/contentType"/>
    <ds:schemaRef ds:uri="http://schemas.microsoft.com/office/2006/metadata/properties/metaAttributes"/>
  </ds:schemaRefs>
</ds:datastoreItem>
</file>

<file path=customXml/itemProps2.xml><?xml version="1.0" encoding="utf-8"?>
<ds:datastoreItem xmlns:ds="http://schemas.openxmlformats.org/officeDocument/2006/customXml" ds:itemID="{F52EE2AC-7A56-4B24-B89C-E9F9B2A2A2A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927E051-0A46-40FC-9E82-04ED98F27C9F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100</Words>
  <Application>Microsoft Office PowerPoint</Application>
  <PresentationFormat>A3 (297 x 420 mm)</PresentationFormat>
  <Paragraphs>58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2" baseType="lpstr">
      <vt:lpstr>Office-tema</vt:lpstr>
      <vt:lpstr>PowerPoint-presentasjon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2011-06-08T11:34:18Z</dcterms:created>
  <dcterms:modified xsi:type="dcterms:W3CDTF">2011-07-07T11:53:06Z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TC101743259990</vt:lpwstr>
  </property>
</Properties>
</file>