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104063" cy="102346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58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468EBC02-C9EB-4D19-B93A-C413C0554CC9}" type="datetimeFigureOut">
              <a:rPr lang="nb-NO" smtClean="0"/>
              <a:t>26.08.2011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46BB1B04-61D2-464B-A43A-F2B8E054CA5C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15653-B405-450C-9E71-BD375AC9A080}" type="datetimeFigureOut">
              <a:rPr lang="nb-NO" smtClean="0"/>
              <a:pPr/>
              <a:t>26.08.2011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1CCAC-033C-4EAD-8B7B-17295F64A74B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576063"/>
          </a:xfrm>
        </p:spPr>
        <p:txBody>
          <a:bodyPr>
            <a:normAutofit/>
          </a:bodyPr>
          <a:lstStyle/>
          <a:p>
            <a:r>
              <a:rPr lang="nb-NO" sz="2800" dirty="0" smtClean="0"/>
              <a:t>Administrasjonskart</a:t>
            </a:r>
            <a:endParaRPr lang="nb-NO" sz="280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31640" y="836712"/>
            <a:ext cx="6400800" cy="1872000"/>
          </a:xfr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12" name="Rektangel 11"/>
          <p:cNvSpPr/>
          <p:nvPr/>
        </p:nvSpPr>
        <p:spPr>
          <a:xfrm>
            <a:off x="6660232" y="836712"/>
            <a:ext cx="1584176" cy="129614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nb-NO" sz="900" b="1" dirty="0" smtClean="0"/>
              <a:t>Rådmannens stab</a:t>
            </a:r>
            <a:r>
              <a:rPr lang="nb-NO" sz="900" b="1" dirty="0" smtClean="0"/>
              <a:t>:</a:t>
            </a:r>
          </a:p>
          <a:p>
            <a:r>
              <a:rPr lang="nb-NO" sz="900" b="1" dirty="0" smtClean="0"/>
              <a:t>Fagleder oppvekst   </a:t>
            </a:r>
            <a:endParaRPr lang="nb-NO" sz="900" b="1" dirty="0" smtClean="0"/>
          </a:p>
          <a:p>
            <a:r>
              <a:rPr lang="nb-NO" sz="900" b="1" dirty="0" smtClean="0"/>
              <a:t>Fagleder omsorg/PRO</a:t>
            </a:r>
          </a:p>
          <a:p>
            <a:r>
              <a:rPr lang="nb-NO" sz="900" b="1" dirty="0" smtClean="0"/>
              <a:t>Helsesjef</a:t>
            </a:r>
          </a:p>
          <a:p>
            <a:r>
              <a:rPr lang="nb-NO" sz="900" b="1" dirty="0" smtClean="0"/>
              <a:t>Personal</a:t>
            </a:r>
          </a:p>
          <a:p>
            <a:r>
              <a:rPr lang="nb-NO" sz="900" b="1" dirty="0" smtClean="0"/>
              <a:t>Økonomi</a:t>
            </a:r>
          </a:p>
          <a:p>
            <a:r>
              <a:rPr lang="nb-NO" sz="900" b="1" dirty="0" smtClean="0"/>
              <a:t>IT</a:t>
            </a:r>
          </a:p>
          <a:p>
            <a:r>
              <a:rPr lang="nb-NO" sz="900" b="1" dirty="0" smtClean="0"/>
              <a:t>Prosjekt  næring</a:t>
            </a:r>
          </a:p>
          <a:p>
            <a:r>
              <a:rPr lang="nb-NO" sz="900" b="1" dirty="0" smtClean="0"/>
              <a:t>Prosjekt arkiv</a:t>
            </a:r>
            <a:endParaRPr lang="nb-NO" sz="900" b="1" dirty="0" smtClean="0"/>
          </a:p>
          <a:p>
            <a:endParaRPr lang="nb-NO" sz="900" b="1" dirty="0" smtClean="0"/>
          </a:p>
          <a:p>
            <a:r>
              <a:rPr lang="nb-NO" sz="900" b="1" dirty="0" smtClean="0"/>
              <a:t> </a:t>
            </a:r>
            <a:endParaRPr lang="nb-NO" sz="900" b="1" dirty="0" smtClean="0"/>
          </a:p>
          <a:p>
            <a:endParaRPr lang="nb-NO" sz="900" b="1" dirty="0" smtClean="0"/>
          </a:p>
        </p:txBody>
      </p:sp>
      <p:sp>
        <p:nvSpPr>
          <p:cNvPr id="34" name="TekstSylinder 33"/>
          <p:cNvSpPr txBox="1"/>
          <p:nvPr/>
        </p:nvSpPr>
        <p:spPr>
          <a:xfrm>
            <a:off x="7308304" y="11247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cxnSp>
        <p:nvCxnSpPr>
          <p:cNvPr id="54" name="Rett linje 53"/>
          <p:cNvCxnSpPr/>
          <p:nvPr/>
        </p:nvCxnSpPr>
        <p:spPr>
          <a:xfrm rot="5400000">
            <a:off x="791580" y="3537012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ett linje 57"/>
          <p:cNvCxnSpPr/>
          <p:nvPr/>
        </p:nvCxnSpPr>
        <p:spPr>
          <a:xfrm rot="16200000" flipH="1">
            <a:off x="4535996" y="3465004"/>
            <a:ext cx="3168352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ktangel 69"/>
          <p:cNvSpPr/>
          <p:nvPr/>
        </p:nvSpPr>
        <p:spPr>
          <a:xfrm>
            <a:off x="1259632" y="2996952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Sykehjem</a:t>
            </a:r>
          </a:p>
          <a:p>
            <a:pPr algn="ctr"/>
            <a:r>
              <a:rPr lang="nb-NO" sz="800" dirty="0" smtClean="0"/>
              <a:t>Røsvik</a:t>
            </a:r>
            <a:endParaRPr lang="nb-NO" sz="800" dirty="0"/>
          </a:p>
        </p:txBody>
      </p:sp>
      <p:sp>
        <p:nvSpPr>
          <p:cNvPr id="71" name="Rektangel 70"/>
          <p:cNvSpPr/>
          <p:nvPr/>
        </p:nvSpPr>
        <p:spPr>
          <a:xfrm>
            <a:off x="1259632" y="3501008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Eldresenter/</a:t>
            </a:r>
          </a:p>
          <a:p>
            <a:pPr algn="ctr"/>
            <a:r>
              <a:rPr lang="nb-NO" sz="800" dirty="0" smtClean="0"/>
              <a:t>syke hjem</a:t>
            </a:r>
          </a:p>
          <a:p>
            <a:pPr algn="ctr"/>
            <a:r>
              <a:rPr lang="nb-NO" sz="800" dirty="0" smtClean="0"/>
              <a:t>Straumen</a:t>
            </a:r>
            <a:endParaRPr lang="nb-NO" sz="800" dirty="0"/>
          </a:p>
        </p:txBody>
      </p:sp>
      <p:sp>
        <p:nvSpPr>
          <p:cNvPr id="73" name="Rektangel 72"/>
          <p:cNvSpPr/>
          <p:nvPr/>
        </p:nvSpPr>
        <p:spPr>
          <a:xfrm>
            <a:off x="1259632" y="4005064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err="1" smtClean="0"/>
              <a:t>Hjemmetjenest</a:t>
            </a:r>
            <a:r>
              <a:rPr lang="nb-NO" sz="800" dirty="0" smtClean="0"/>
              <a:t> </a:t>
            </a:r>
            <a:r>
              <a:rPr lang="nb-NO" sz="800" dirty="0" err="1" smtClean="0"/>
              <a:t>-en</a:t>
            </a:r>
            <a:r>
              <a:rPr lang="nb-NO" sz="800" dirty="0" smtClean="0"/>
              <a:t> </a:t>
            </a:r>
          </a:p>
          <a:p>
            <a:pPr algn="ctr"/>
            <a:r>
              <a:rPr lang="nb-NO" sz="800" dirty="0" err="1" smtClean="0"/>
              <a:t>Nord/Elvheim</a:t>
            </a:r>
            <a:endParaRPr lang="nb-NO" sz="800" dirty="0"/>
          </a:p>
        </p:txBody>
      </p:sp>
      <p:sp>
        <p:nvSpPr>
          <p:cNvPr id="74" name="Rektangel 73"/>
          <p:cNvSpPr/>
          <p:nvPr/>
        </p:nvSpPr>
        <p:spPr>
          <a:xfrm>
            <a:off x="1259632" y="4509120"/>
            <a:ext cx="914400" cy="5040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Hjemmetjenes t –en sør Røsvik/Straumen</a:t>
            </a:r>
            <a:endParaRPr lang="nb-NO" sz="800" dirty="0"/>
          </a:p>
        </p:txBody>
      </p:sp>
      <p:sp>
        <p:nvSpPr>
          <p:cNvPr id="78" name="Rektangel 77"/>
          <p:cNvSpPr/>
          <p:nvPr/>
        </p:nvSpPr>
        <p:spPr>
          <a:xfrm>
            <a:off x="6228184" y="4653136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Bygg</a:t>
            </a:r>
            <a:endParaRPr lang="nb-NO" sz="800" dirty="0"/>
          </a:p>
        </p:txBody>
      </p:sp>
      <p:sp>
        <p:nvSpPr>
          <p:cNvPr id="79" name="Rektangel 78"/>
          <p:cNvSpPr/>
          <p:nvPr/>
        </p:nvSpPr>
        <p:spPr>
          <a:xfrm>
            <a:off x="6228184" y="4149080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VVA</a:t>
            </a:r>
            <a:endParaRPr lang="nb-NO" sz="800" dirty="0"/>
          </a:p>
        </p:txBody>
      </p:sp>
      <p:sp>
        <p:nvSpPr>
          <p:cNvPr id="80" name="Rektangel 79"/>
          <p:cNvSpPr/>
          <p:nvPr/>
        </p:nvSpPr>
        <p:spPr>
          <a:xfrm>
            <a:off x="5652120" y="2996952"/>
            <a:ext cx="91440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b="1" dirty="0" smtClean="0"/>
              <a:t>Teknisk</a:t>
            </a:r>
          </a:p>
          <a:p>
            <a:pPr algn="ctr"/>
            <a:r>
              <a:rPr lang="nb-NO" sz="1000" b="1" dirty="0" smtClean="0"/>
              <a:t>Næring</a:t>
            </a:r>
            <a:endParaRPr lang="nb-NO" sz="1000" b="1" dirty="0"/>
          </a:p>
        </p:txBody>
      </p:sp>
      <p:sp>
        <p:nvSpPr>
          <p:cNvPr id="85" name="Rektangel 84"/>
          <p:cNvSpPr/>
          <p:nvPr/>
        </p:nvSpPr>
        <p:spPr>
          <a:xfrm>
            <a:off x="2699792" y="2996952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Straumen </a:t>
            </a:r>
          </a:p>
          <a:p>
            <a:pPr algn="ctr"/>
            <a:r>
              <a:rPr lang="nb-NO" sz="800" dirty="0" smtClean="0"/>
              <a:t>skole</a:t>
            </a:r>
            <a:endParaRPr lang="nb-NO" sz="800" dirty="0"/>
          </a:p>
        </p:txBody>
      </p:sp>
      <p:sp>
        <p:nvSpPr>
          <p:cNvPr id="88" name="Rektangel 87"/>
          <p:cNvSpPr/>
          <p:nvPr/>
        </p:nvSpPr>
        <p:spPr>
          <a:xfrm>
            <a:off x="2699792" y="3501008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Røsvik</a:t>
            </a:r>
          </a:p>
          <a:p>
            <a:pPr algn="ctr"/>
            <a:r>
              <a:rPr lang="nb-NO" sz="800" dirty="0" smtClean="0"/>
              <a:t>skole</a:t>
            </a:r>
            <a:endParaRPr lang="nb-NO" sz="800" dirty="0"/>
          </a:p>
        </p:txBody>
      </p:sp>
      <p:sp>
        <p:nvSpPr>
          <p:cNvPr id="89" name="Rektangel 88"/>
          <p:cNvSpPr/>
          <p:nvPr/>
        </p:nvSpPr>
        <p:spPr>
          <a:xfrm>
            <a:off x="2699792" y="4005064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Leirfjorden</a:t>
            </a:r>
          </a:p>
          <a:p>
            <a:pPr algn="ctr"/>
            <a:r>
              <a:rPr lang="nb-NO" sz="800" dirty="0" smtClean="0"/>
              <a:t>skole</a:t>
            </a:r>
            <a:endParaRPr lang="nb-NO" sz="800" dirty="0"/>
          </a:p>
        </p:txBody>
      </p:sp>
      <p:sp>
        <p:nvSpPr>
          <p:cNvPr id="90" name="Rektangel 89"/>
          <p:cNvSpPr/>
          <p:nvPr/>
        </p:nvSpPr>
        <p:spPr>
          <a:xfrm>
            <a:off x="2699792" y="4509120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Oppvekst-</a:t>
            </a:r>
          </a:p>
          <a:p>
            <a:pPr algn="ctr"/>
            <a:r>
              <a:rPr lang="nb-NO" sz="800" dirty="0" smtClean="0"/>
              <a:t>Senter</a:t>
            </a:r>
          </a:p>
          <a:p>
            <a:pPr algn="ctr"/>
            <a:r>
              <a:rPr lang="nb-NO" sz="800" dirty="0" smtClean="0"/>
              <a:t>Mørsvik</a:t>
            </a:r>
            <a:endParaRPr lang="nb-NO" sz="800" dirty="0"/>
          </a:p>
        </p:txBody>
      </p:sp>
      <p:sp>
        <p:nvSpPr>
          <p:cNvPr id="91" name="Rektangel 90"/>
          <p:cNvSpPr/>
          <p:nvPr/>
        </p:nvSpPr>
        <p:spPr>
          <a:xfrm>
            <a:off x="2699792" y="5013176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Straumen</a:t>
            </a:r>
          </a:p>
          <a:p>
            <a:pPr algn="ctr"/>
            <a:r>
              <a:rPr lang="nb-NO" sz="800" dirty="0" smtClean="0"/>
              <a:t>barnehage</a:t>
            </a:r>
          </a:p>
        </p:txBody>
      </p:sp>
      <p:sp>
        <p:nvSpPr>
          <p:cNvPr id="92" name="Rektangel 91"/>
          <p:cNvSpPr/>
          <p:nvPr/>
        </p:nvSpPr>
        <p:spPr>
          <a:xfrm>
            <a:off x="2699792" y="5517232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Røsvik</a:t>
            </a:r>
          </a:p>
          <a:p>
            <a:pPr algn="ctr"/>
            <a:r>
              <a:rPr lang="nb-NO" sz="800" dirty="0" smtClean="0"/>
              <a:t>barnehage</a:t>
            </a:r>
            <a:endParaRPr lang="nb-NO" sz="800" dirty="0"/>
          </a:p>
        </p:txBody>
      </p:sp>
      <p:cxnSp>
        <p:nvCxnSpPr>
          <p:cNvPr id="99" name="Rett linje 98"/>
          <p:cNvCxnSpPr/>
          <p:nvPr/>
        </p:nvCxnSpPr>
        <p:spPr>
          <a:xfrm flipV="1">
            <a:off x="2771800" y="2420888"/>
            <a:ext cx="1029816" cy="25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Rett linje 103"/>
          <p:cNvCxnSpPr/>
          <p:nvPr/>
        </p:nvCxnSpPr>
        <p:spPr>
          <a:xfrm rot="5400000">
            <a:off x="1763688" y="3933056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ktangel 110"/>
          <p:cNvSpPr/>
          <p:nvPr/>
        </p:nvSpPr>
        <p:spPr>
          <a:xfrm>
            <a:off x="3923928" y="2996952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Helse</a:t>
            </a:r>
            <a:endParaRPr lang="nb-NO" sz="800" dirty="0"/>
          </a:p>
        </p:txBody>
      </p:sp>
      <p:sp>
        <p:nvSpPr>
          <p:cNvPr id="112" name="Rektangel 111"/>
          <p:cNvSpPr/>
          <p:nvPr/>
        </p:nvSpPr>
        <p:spPr>
          <a:xfrm>
            <a:off x="3923928" y="3501008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Nav</a:t>
            </a:r>
            <a:endParaRPr lang="nb-NO" sz="800" dirty="0"/>
          </a:p>
        </p:txBody>
      </p:sp>
      <p:sp>
        <p:nvSpPr>
          <p:cNvPr id="113" name="Rektangel 112"/>
          <p:cNvSpPr/>
          <p:nvPr/>
        </p:nvSpPr>
        <p:spPr>
          <a:xfrm>
            <a:off x="3923928" y="4005064"/>
            <a:ext cx="91440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Kultur</a:t>
            </a:r>
            <a:endParaRPr lang="nb-NO" sz="800" dirty="0"/>
          </a:p>
        </p:txBody>
      </p:sp>
      <p:sp>
        <p:nvSpPr>
          <p:cNvPr id="114" name="Rektangel 113"/>
          <p:cNvSpPr/>
          <p:nvPr/>
        </p:nvSpPr>
        <p:spPr>
          <a:xfrm>
            <a:off x="5148064" y="4149080"/>
            <a:ext cx="914400" cy="5760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Oppmåling</a:t>
            </a:r>
          </a:p>
          <a:p>
            <a:pPr algn="ctr"/>
            <a:r>
              <a:rPr lang="nb-NO" sz="800" dirty="0" smtClean="0"/>
              <a:t>Plan</a:t>
            </a:r>
          </a:p>
          <a:p>
            <a:pPr algn="ctr"/>
            <a:r>
              <a:rPr lang="nb-NO" sz="800" dirty="0" smtClean="0"/>
              <a:t>Miljø</a:t>
            </a:r>
          </a:p>
          <a:p>
            <a:pPr algn="ctr"/>
            <a:r>
              <a:rPr lang="nb-NO" sz="800" dirty="0" smtClean="0"/>
              <a:t>Næring</a:t>
            </a:r>
          </a:p>
          <a:p>
            <a:pPr algn="ctr"/>
            <a:r>
              <a:rPr lang="nb-NO" sz="800" dirty="0" smtClean="0"/>
              <a:t>Landbruk</a:t>
            </a:r>
            <a:endParaRPr lang="nb-NO" sz="800" dirty="0"/>
          </a:p>
        </p:txBody>
      </p:sp>
      <p:sp>
        <p:nvSpPr>
          <p:cNvPr id="116" name="Rektangel 115"/>
          <p:cNvSpPr/>
          <p:nvPr/>
        </p:nvSpPr>
        <p:spPr>
          <a:xfrm>
            <a:off x="7380312" y="4149080"/>
            <a:ext cx="914400" cy="3600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Vaktmester -</a:t>
            </a:r>
          </a:p>
          <a:p>
            <a:pPr algn="ctr"/>
            <a:r>
              <a:rPr lang="nb-NO" sz="800" dirty="0" smtClean="0"/>
              <a:t>korps</a:t>
            </a:r>
            <a:endParaRPr lang="nb-NO" sz="800" dirty="0"/>
          </a:p>
        </p:txBody>
      </p:sp>
      <p:cxnSp>
        <p:nvCxnSpPr>
          <p:cNvPr id="118" name="Rett linje 117"/>
          <p:cNvCxnSpPr>
            <a:stCxn id="79" idx="3"/>
          </p:cNvCxnSpPr>
          <p:nvPr/>
        </p:nvCxnSpPr>
        <p:spPr>
          <a:xfrm>
            <a:off x="7142584" y="4365104"/>
            <a:ext cx="3817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Rett linje 122"/>
          <p:cNvCxnSpPr>
            <a:stCxn id="78" idx="3"/>
          </p:cNvCxnSpPr>
          <p:nvPr/>
        </p:nvCxnSpPr>
        <p:spPr>
          <a:xfrm>
            <a:off x="7142584" y="4869160"/>
            <a:ext cx="3817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ktangel 125"/>
          <p:cNvSpPr/>
          <p:nvPr/>
        </p:nvSpPr>
        <p:spPr>
          <a:xfrm>
            <a:off x="7380312" y="4653136"/>
            <a:ext cx="914400" cy="3600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Vaktmester -</a:t>
            </a:r>
          </a:p>
          <a:p>
            <a:pPr algn="ctr"/>
            <a:r>
              <a:rPr lang="nb-NO" sz="800" dirty="0" smtClean="0"/>
              <a:t>korps</a:t>
            </a:r>
            <a:endParaRPr lang="nb-NO" sz="800" dirty="0"/>
          </a:p>
        </p:txBody>
      </p:sp>
      <p:sp>
        <p:nvSpPr>
          <p:cNvPr id="150" name="Rektangel 149"/>
          <p:cNvSpPr/>
          <p:nvPr/>
        </p:nvSpPr>
        <p:spPr>
          <a:xfrm>
            <a:off x="899592" y="1124744"/>
            <a:ext cx="914400" cy="914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b="1" dirty="0" smtClean="0"/>
              <a:t>Servicekontoret/</a:t>
            </a:r>
          </a:p>
          <a:p>
            <a:pPr algn="ctr"/>
            <a:r>
              <a:rPr lang="nb-NO" sz="800" b="1" dirty="0" smtClean="0"/>
              <a:t>Arkivtjenesten</a:t>
            </a:r>
            <a:endParaRPr lang="nb-NO" sz="800" b="1" dirty="0"/>
          </a:p>
        </p:txBody>
      </p:sp>
      <p:pic>
        <p:nvPicPr>
          <p:cNvPr id="1026" name="Picture 2" descr="Q:\Kommunevaapen\Sørfold_kommunevåpen_RG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16632"/>
            <a:ext cx="540000" cy="626940"/>
          </a:xfrm>
          <a:prstGeom prst="rect">
            <a:avLst/>
          </a:prstGeom>
          <a:noFill/>
        </p:spPr>
      </p:pic>
      <p:cxnSp>
        <p:nvCxnSpPr>
          <p:cNvPr id="159" name="Rett linje 158"/>
          <p:cNvCxnSpPr>
            <a:stCxn id="4" idx="0"/>
          </p:cNvCxnSpPr>
          <p:nvPr/>
        </p:nvCxnSpPr>
        <p:spPr>
          <a:xfrm rot="16200000" flipH="1">
            <a:off x="4157954" y="1142746"/>
            <a:ext cx="720080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Rett linje 160"/>
          <p:cNvCxnSpPr>
            <a:stCxn id="4" idx="0"/>
          </p:cNvCxnSpPr>
          <p:nvPr/>
        </p:nvCxnSpPr>
        <p:spPr>
          <a:xfrm rot="16200000" flipH="1" flipV="1">
            <a:off x="3905926" y="1358770"/>
            <a:ext cx="1080120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3779912" y="836712"/>
            <a:ext cx="1368152" cy="9144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b="1" dirty="0" smtClean="0"/>
              <a:t>Rådmannen</a:t>
            </a:r>
            <a:endParaRPr lang="nb-NO" sz="1200" b="1" dirty="0"/>
          </a:p>
        </p:txBody>
      </p:sp>
      <p:sp>
        <p:nvSpPr>
          <p:cNvPr id="6" name="Ellipse 5"/>
          <p:cNvSpPr/>
          <p:nvPr/>
        </p:nvSpPr>
        <p:spPr>
          <a:xfrm>
            <a:off x="1619672" y="1988840"/>
            <a:ext cx="1346448" cy="9144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 smtClean="0"/>
              <a:t>Kommunalsjef</a:t>
            </a:r>
          </a:p>
          <a:p>
            <a:r>
              <a:rPr lang="nb-NO" sz="1000" b="1" dirty="0" smtClean="0"/>
              <a:t>D</a:t>
            </a:r>
            <a:r>
              <a:rPr lang="nb-NO" sz="1000" b="1" dirty="0" smtClean="0"/>
              <a:t>rift</a:t>
            </a:r>
            <a:endParaRPr lang="nb-NO" sz="1000" b="1" dirty="0"/>
          </a:p>
        </p:txBody>
      </p:sp>
      <p:cxnSp>
        <p:nvCxnSpPr>
          <p:cNvPr id="94" name="Rett linje 93"/>
          <p:cNvCxnSpPr/>
          <p:nvPr/>
        </p:nvCxnSpPr>
        <p:spPr>
          <a:xfrm rot="10800000">
            <a:off x="1835696" y="1916832"/>
            <a:ext cx="4824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/>
          <p:cNvSpPr/>
          <p:nvPr/>
        </p:nvSpPr>
        <p:spPr>
          <a:xfrm>
            <a:off x="5364088" y="1988840"/>
            <a:ext cx="1368152" cy="9144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 smtClean="0"/>
              <a:t>Kommunalsjef</a:t>
            </a:r>
          </a:p>
          <a:p>
            <a:r>
              <a:rPr lang="nb-NO" sz="1000" b="1" dirty="0" smtClean="0"/>
              <a:t>Plan/Ressurs</a:t>
            </a:r>
            <a:endParaRPr lang="nb-NO" sz="1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73</Words>
  <Application>Microsoft Office PowerPoint</Application>
  <PresentationFormat>Skjermfremvisning (4:3)</PresentationFormat>
  <Paragraphs>56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Administrasjonskart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Administrasjonskart</dc:title>
  <dc:creator>all</dc:creator>
  <cp:lastModifiedBy>all</cp:lastModifiedBy>
  <cp:revision>52</cp:revision>
  <dcterms:created xsi:type="dcterms:W3CDTF">2011-08-25T11:49:16Z</dcterms:created>
  <dcterms:modified xsi:type="dcterms:W3CDTF">2011-08-26T13:16:35Z</dcterms:modified>
</cp:coreProperties>
</file>