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104063" cy="102346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C9119-FB72-4619-A38E-DB3117FAE3C0}" type="datetimeFigureOut">
              <a:rPr lang="nb-NO" smtClean="0"/>
              <a:pPr/>
              <a:t>16.09.2011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57958-C3C0-458D-9B30-6FB9EF183C9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771800" y="260648"/>
            <a:ext cx="3888432" cy="576063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nb-NO" dirty="0" smtClean="0">
                <a:solidFill>
                  <a:schemeClr val="bg1"/>
                </a:solidFill>
              </a:rPr>
              <a:t>Rådmann</a:t>
            </a:r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31640" y="1124744"/>
            <a:ext cx="6408712" cy="172819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1907704" y="1052736"/>
            <a:ext cx="2232248" cy="3168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smtClean="0"/>
              <a:t>Arkivtjenesten</a:t>
            </a:r>
          </a:p>
          <a:p>
            <a:pPr algn="ctr"/>
            <a:r>
              <a:rPr lang="nb-NO" sz="1200" b="1" dirty="0" smtClean="0"/>
              <a:t>Ansvar: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Hovedarkiv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Spesialarkiv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Arkivplan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Bortsettingsarkiv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err="1" smtClean="0"/>
              <a:t>Arkivdepot-IKA</a:t>
            </a:r>
            <a:endParaRPr lang="nb-NO" sz="1200" dirty="0" smtClean="0"/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Politisk </a:t>
            </a:r>
            <a:r>
              <a:rPr lang="nb-NO" sz="1200" dirty="0" err="1" smtClean="0"/>
              <a:t>sekreteriat</a:t>
            </a:r>
            <a:endParaRPr lang="nb-NO" sz="1200" dirty="0" smtClean="0"/>
          </a:p>
          <a:p>
            <a:pPr algn="ctr"/>
            <a:r>
              <a:rPr lang="nb-NO" sz="1200" b="1" dirty="0" smtClean="0"/>
              <a:t>Funksjoner: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Postmottak og fordeling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Betjening av arkivet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Tilsyn og rapportering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Bevaring og kassasjon</a:t>
            </a:r>
          </a:p>
          <a:p>
            <a:pPr algn="ctr"/>
            <a:r>
              <a:rPr lang="nb-NO" sz="1200" b="1" dirty="0" smtClean="0"/>
              <a:t>Systemer: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Saks- arkivsystem</a:t>
            </a:r>
          </a:p>
          <a:p>
            <a:pPr algn="ctr">
              <a:buFont typeface="Arial" pitchFamily="34" charset="0"/>
              <a:buChar char="•"/>
            </a:pPr>
            <a:endParaRPr lang="nb-NO" sz="1200" dirty="0"/>
          </a:p>
        </p:txBody>
      </p:sp>
      <p:sp>
        <p:nvSpPr>
          <p:cNvPr id="12" name="Rektangel 11"/>
          <p:cNvSpPr/>
          <p:nvPr/>
        </p:nvSpPr>
        <p:spPr>
          <a:xfrm>
            <a:off x="6804248" y="1124744"/>
            <a:ext cx="1656184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smtClean="0"/>
              <a:t>Helse</a:t>
            </a:r>
          </a:p>
          <a:p>
            <a:pPr algn="ctr"/>
            <a:r>
              <a:rPr lang="nb-NO" sz="1200" b="1" dirty="0" smtClean="0"/>
              <a:t>Ansvar</a:t>
            </a:r>
            <a:r>
              <a:rPr lang="nb-NO" sz="1200" dirty="0" smtClean="0"/>
              <a:t>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Arkiv</a:t>
            </a:r>
          </a:p>
          <a:p>
            <a:pPr algn="ctr"/>
            <a:r>
              <a:rPr lang="nb-NO" sz="1200" b="1" dirty="0" smtClean="0"/>
              <a:t>Funksjoner:</a:t>
            </a:r>
            <a:endParaRPr lang="nb-NO" sz="1200" dirty="0" smtClean="0"/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Postmottak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Betjening av arkiv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Tilsyn og rapportering</a:t>
            </a:r>
          </a:p>
          <a:p>
            <a:pPr algn="ctr"/>
            <a:r>
              <a:rPr lang="nb-NO" sz="1200" b="1" dirty="0" smtClean="0"/>
              <a:t>Systemer: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Fagsystem</a:t>
            </a:r>
          </a:p>
          <a:p>
            <a:pPr algn="ctr"/>
            <a:endParaRPr lang="nb-NO" sz="1200" b="1" dirty="0" smtClean="0"/>
          </a:p>
        </p:txBody>
      </p:sp>
      <p:sp>
        <p:nvSpPr>
          <p:cNvPr id="13" name="Rektangel 12"/>
          <p:cNvSpPr/>
          <p:nvPr/>
        </p:nvSpPr>
        <p:spPr>
          <a:xfrm>
            <a:off x="5868144" y="2492896"/>
            <a:ext cx="1368152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smtClean="0"/>
              <a:t>Nav</a:t>
            </a:r>
          </a:p>
          <a:p>
            <a:pPr algn="ctr"/>
            <a:r>
              <a:rPr lang="nb-NO" sz="1200" b="1" dirty="0" smtClean="0"/>
              <a:t>Ansvar: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Arkiv</a:t>
            </a:r>
          </a:p>
          <a:p>
            <a:pPr algn="ctr"/>
            <a:r>
              <a:rPr lang="nb-NO" sz="1200" b="1" dirty="0" smtClean="0"/>
              <a:t>Funksjon: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Postmottak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Betjening av arkiv</a:t>
            </a:r>
          </a:p>
          <a:p>
            <a:pPr algn="ctr"/>
            <a:r>
              <a:rPr lang="nb-NO" sz="1200" b="1" dirty="0" smtClean="0"/>
              <a:t>System:</a:t>
            </a:r>
          </a:p>
          <a:p>
            <a:pPr algn="ctr"/>
            <a:r>
              <a:rPr lang="nb-NO" sz="1200" dirty="0" smtClean="0"/>
              <a:t>Fagsystem</a:t>
            </a:r>
          </a:p>
          <a:p>
            <a:pPr algn="ctr"/>
            <a:endParaRPr lang="nb-NO" sz="1200" dirty="0" smtClean="0"/>
          </a:p>
          <a:p>
            <a:pPr algn="ctr"/>
            <a:endParaRPr lang="nb-NO" sz="1200" b="1" dirty="0"/>
          </a:p>
        </p:txBody>
      </p:sp>
      <p:sp>
        <p:nvSpPr>
          <p:cNvPr id="15" name="Rektangel 14"/>
          <p:cNvSpPr/>
          <p:nvPr/>
        </p:nvSpPr>
        <p:spPr>
          <a:xfrm>
            <a:off x="4499992" y="1052736"/>
            <a:ext cx="1656184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smtClean="0"/>
              <a:t>Økonomi</a:t>
            </a:r>
          </a:p>
          <a:p>
            <a:pPr algn="ctr"/>
            <a:r>
              <a:rPr lang="nb-NO" sz="1200" b="1" dirty="0" smtClean="0"/>
              <a:t>Ansvar</a:t>
            </a:r>
            <a:r>
              <a:rPr lang="nb-NO" sz="1400" b="1" dirty="0" smtClean="0"/>
              <a:t>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Arkiv</a:t>
            </a:r>
          </a:p>
          <a:p>
            <a:pPr algn="ctr"/>
            <a:r>
              <a:rPr lang="nb-NO" sz="1200" b="1" dirty="0" smtClean="0"/>
              <a:t>Funksjoner: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Postmottak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Betjening av arkiv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Tilsyn og rapportering</a:t>
            </a:r>
          </a:p>
          <a:p>
            <a:pPr algn="ctr"/>
            <a:r>
              <a:rPr lang="nb-NO" sz="1200" b="1" dirty="0" smtClean="0"/>
              <a:t>Systemer:</a:t>
            </a:r>
          </a:p>
          <a:p>
            <a:pPr algn="ctr"/>
            <a:r>
              <a:rPr lang="nb-NO" sz="1200" dirty="0" smtClean="0"/>
              <a:t>Fagsystem</a:t>
            </a:r>
            <a:endParaRPr lang="nb-NO" sz="1200" dirty="0"/>
          </a:p>
        </p:txBody>
      </p:sp>
      <p:cxnSp>
        <p:nvCxnSpPr>
          <p:cNvPr id="26" name="Rett linje 25"/>
          <p:cNvCxnSpPr/>
          <p:nvPr/>
        </p:nvCxnSpPr>
        <p:spPr>
          <a:xfrm flipV="1">
            <a:off x="4788024" y="836712"/>
            <a:ext cx="0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tt linje 29"/>
          <p:cNvCxnSpPr/>
          <p:nvPr/>
        </p:nvCxnSpPr>
        <p:spPr>
          <a:xfrm>
            <a:off x="5436096" y="4437112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tt linje 33"/>
          <p:cNvCxnSpPr/>
          <p:nvPr/>
        </p:nvCxnSpPr>
        <p:spPr>
          <a:xfrm>
            <a:off x="7164288" y="4437112"/>
            <a:ext cx="72008" cy="242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tt linje 38"/>
          <p:cNvCxnSpPr/>
          <p:nvPr/>
        </p:nvCxnSpPr>
        <p:spPr>
          <a:xfrm>
            <a:off x="4427984" y="4293096"/>
            <a:ext cx="0" cy="256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ktangel 13"/>
          <p:cNvSpPr/>
          <p:nvPr/>
        </p:nvSpPr>
        <p:spPr>
          <a:xfrm>
            <a:off x="1835696" y="4725144"/>
            <a:ext cx="3600400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smtClean="0"/>
              <a:t>Omsorg</a:t>
            </a:r>
          </a:p>
          <a:p>
            <a:pPr algn="ctr"/>
            <a:r>
              <a:rPr lang="nb-NO" sz="1400" b="1" dirty="0" smtClean="0"/>
              <a:t>Miljøtjenesten</a:t>
            </a:r>
          </a:p>
          <a:p>
            <a:pPr algn="ctr"/>
            <a:r>
              <a:rPr lang="nb-NO" sz="1400" b="1" dirty="0" smtClean="0"/>
              <a:t>Hjemmetjenesten</a:t>
            </a:r>
          </a:p>
          <a:p>
            <a:pPr algn="ctr"/>
            <a:r>
              <a:rPr lang="nb-NO" sz="1400" b="1" dirty="0" smtClean="0"/>
              <a:t>Ansvar:</a:t>
            </a:r>
          </a:p>
          <a:p>
            <a:pPr algn="ctr">
              <a:buFont typeface="Arial" pitchFamily="34" charset="0"/>
              <a:buChar char="•"/>
            </a:pPr>
            <a:r>
              <a:rPr lang="nb-NO" sz="1100" dirty="0" smtClean="0"/>
              <a:t>Arkiv</a:t>
            </a:r>
          </a:p>
          <a:p>
            <a:pPr algn="ctr"/>
            <a:r>
              <a:rPr lang="nb-NO" sz="1100" b="1" dirty="0" smtClean="0"/>
              <a:t>Funksjoner:</a:t>
            </a:r>
          </a:p>
          <a:p>
            <a:pPr algn="ctr">
              <a:buFont typeface="Arial" pitchFamily="34" charset="0"/>
              <a:buChar char="•"/>
            </a:pPr>
            <a:r>
              <a:rPr lang="nb-NO" sz="1100" dirty="0" smtClean="0"/>
              <a:t>Postmottak</a:t>
            </a:r>
          </a:p>
          <a:p>
            <a:pPr algn="ctr">
              <a:buFont typeface="Arial" pitchFamily="34" charset="0"/>
              <a:buChar char="•"/>
            </a:pPr>
            <a:r>
              <a:rPr lang="nb-NO" sz="1100" dirty="0" smtClean="0"/>
              <a:t>Betjening av arkiv</a:t>
            </a:r>
          </a:p>
          <a:p>
            <a:pPr algn="ctr"/>
            <a:r>
              <a:rPr lang="nb-NO" sz="1100" b="1" dirty="0" smtClean="0"/>
              <a:t>System:</a:t>
            </a:r>
            <a:endParaRPr lang="nb-NO" sz="1100" dirty="0" smtClean="0"/>
          </a:p>
          <a:p>
            <a:pPr algn="ctr"/>
            <a:r>
              <a:rPr lang="nb-NO" sz="1100" dirty="0" smtClean="0"/>
              <a:t>Fagsystem</a:t>
            </a:r>
          </a:p>
          <a:p>
            <a:pPr algn="ctr">
              <a:buFont typeface="Arial" pitchFamily="34" charset="0"/>
              <a:buChar char="•"/>
            </a:pPr>
            <a:endParaRPr lang="nb-NO" sz="1400" b="1" dirty="0"/>
          </a:p>
        </p:txBody>
      </p:sp>
      <p:sp>
        <p:nvSpPr>
          <p:cNvPr id="28" name="Rektangel 27"/>
          <p:cNvSpPr/>
          <p:nvPr/>
        </p:nvSpPr>
        <p:spPr>
          <a:xfrm>
            <a:off x="6300192" y="4653136"/>
            <a:ext cx="1800200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smtClean="0"/>
              <a:t>Skoler</a:t>
            </a:r>
          </a:p>
          <a:p>
            <a:pPr algn="ctr"/>
            <a:r>
              <a:rPr lang="nb-NO" sz="1400" b="1" dirty="0" smtClean="0"/>
              <a:t>Barnehager</a:t>
            </a:r>
          </a:p>
          <a:p>
            <a:pPr algn="ctr"/>
            <a:r>
              <a:rPr lang="nb-NO" sz="1200" b="1" dirty="0" smtClean="0"/>
              <a:t>Ansvar: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Arkiv</a:t>
            </a:r>
          </a:p>
          <a:p>
            <a:pPr algn="ctr">
              <a:buFont typeface="Arial" pitchFamily="34" charset="0"/>
              <a:buChar char="•"/>
            </a:pPr>
            <a:r>
              <a:rPr lang="nb-NO" sz="1200" dirty="0" smtClean="0"/>
              <a:t>Betjening av arkiv</a:t>
            </a:r>
          </a:p>
          <a:p>
            <a:pPr algn="ctr"/>
            <a:r>
              <a:rPr lang="nb-NO" sz="1100" b="1" dirty="0" smtClean="0"/>
              <a:t>Funksjoner:</a:t>
            </a:r>
          </a:p>
          <a:p>
            <a:pPr algn="ctr">
              <a:buFont typeface="Arial" pitchFamily="34" charset="0"/>
              <a:buChar char="•"/>
            </a:pPr>
            <a:r>
              <a:rPr lang="nb-NO" sz="1100" dirty="0" smtClean="0"/>
              <a:t>Postmottak</a:t>
            </a:r>
          </a:p>
          <a:p>
            <a:pPr algn="ctr">
              <a:buFont typeface="Arial" pitchFamily="34" charset="0"/>
              <a:buChar char="•"/>
            </a:pPr>
            <a:r>
              <a:rPr lang="nb-NO" sz="1100" dirty="0" smtClean="0"/>
              <a:t>Betjening av arkiv</a:t>
            </a:r>
          </a:p>
          <a:p>
            <a:pPr algn="ctr"/>
            <a:r>
              <a:rPr lang="nb-NO" sz="1200" b="1" dirty="0" smtClean="0"/>
              <a:t>System</a:t>
            </a:r>
          </a:p>
          <a:p>
            <a:pPr algn="ctr">
              <a:buFont typeface="Arial" pitchFamily="34" charset="0"/>
              <a:buChar char="•"/>
            </a:pPr>
            <a:r>
              <a:rPr lang="nb-NO" sz="1100" dirty="0" smtClean="0"/>
              <a:t>Fagsystem</a:t>
            </a:r>
          </a:p>
          <a:p>
            <a:pPr algn="ctr">
              <a:buFont typeface="Arial" pitchFamily="34" charset="0"/>
              <a:buChar char="•"/>
            </a:pPr>
            <a:endParaRPr lang="nb-NO" sz="1200" b="1" dirty="0"/>
          </a:p>
        </p:txBody>
      </p:sp>
      <p:sp>
        <p:nvSpPr>
          <p:cNvPr id="8" name="Rektangel 7"/>
          <p:cNvSpPr/>
          <p:nvPr/>
        </p:nvSpPr>
        <p:spPr>
          <a:xfrm>
            <a:off x="3491880" y="4293096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b="1" dirty="0" smtClean="0"/>
              <a:t>Ytre enheter</a:t>
            </a:r>
          </a:p>
        </p:txBody>
      </p:sp>
      <p:cxnSp>
        <p:nvCxnSpPr>
          <p:cNvPr id="17" name="Rett linje 16"/>
          <p:cNvCxnSpPr/>
          <p:nvPr/>
        </p:nvCxnSpPr>
        <p:spPr>
          <a:xfrm>
            <a:off x="2915816" y="980728"/>
            <a:ext cx="4752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linje 20"/>
          <p:cNvCxnSpPr/>
          <p:nvPr/>
        </p:nvCxnSpPr>
        <p:spPr>
          <a:xfrm>
            <a:off x="7668344" y="980728"/>
            <a:ext cx="72008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linje 22"/>
          <p:cNvCxnSpPr>
            <a:endCxn id="7" idx="2"/>
          </p:cNvCxnSpPr>
          <p:nvPr/>
        </p:nvCxnSpPr>
        <p:spPr>
          <a:xfrm>
            <a:off x="2915816" y="980728"/>
            <a:ext cx="108012" cy="3240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Bilde 26" descr="Sørfold_kommunevåpen_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116633"/>
            <a:ext cx="684000" cy="7941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107</Words>
  <Application>Microsoft Office PowerPoint</Application>
  <PresentationFormat>Skjermfremvisning (4:3)</PresentationFormat>
  <Paragraphs>63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Rådmann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all</dc:creator>
  <cp:lastModifiedBy>all</cp:lastModifiedBy>
  <cp:revision>40</cp:revision>
  <dcterms:created xsi:type="dcterms:W3CDTF">2011-09-15T06:48:49Z</dcterms:created>
  <dcterms:modified xsi:type="dcterms:W3CDTF">2011-09-16T12:49:54Z</dcterms:modified>
</cp:coreProperties>
</file>