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56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72F23D-AC18-4B5E-B7C9-27E3F32BF8B6}" type="doc">
      <dgm:prSet loTypeId="urn:microsoft.com/office/officeart/2005/8/layout/hierarchy6" loCatId="hierarchy" qsTypeId="urn:microsoft.com/office/officeart/2005/8/quickstyle/simple4#1" qsCatId="simple" csTypeId="urn:microsoft.com/office/officeart/2005/8/colors/colorful4" csCatId="colorful" phldr="1"/>
      <dgm:spPr/>
      <dgm:t>
        <a:bodyPr/>
        <a:lstStyle/>
        <a:p>
          <a:endParaRPr lang="nb-NO"/>
        </a:p>
      </dgm:t>
    </dgm:pt>
    <dgm:pt modelId="{5060C29D-3191-45B5-8F00-AD669BF23BDB}">
      <dgm:prSet phldrT="[Tekst]" custT="1"/>
      <dgm:spPr/>
      <dgm:t>
        <a:bodyPr/>
        <a:lstStyle/>
        <a:p>
          <a:r>
            <a:rPr lang="nb-NO" sz="1100" dirty="0" smtClean="0"/>
            <a:t>Veg 100%</a:t>
          </a:r>
        </a:p>
        <a:p>
          <a:r>
            <a:rPr lang="nb-NO" sz="1100" dirty="0" smtClean="0"/>
            <a:t>Inge Kjærstad</a:t>
          </a:r>
          <a:endParaRPr lang="nb-NO" sz="1100" dirty="0"/>
        </a:p>
      </dgm:t>
    </dgm:pt>
    <dgm:pt modelId="{6AFFCC44-A296-4BCF-8268-9BE428923E4E}">
      <dgm:prSet phldrT="[Tekst]"/>
      <dgm:spPr>
        <a:ln>
          <a:noFill/>
        </a:ln>
      </dgm:spPr>
      <dgm:t>
        <a:bodyPr/>
        <a:lstStyle/>
        <a:p>
          <a:r>
            <a:rPr lang="nb-NO" dirty="0" err="1" smtClean="0"/>
            <a:t>Konovatnet</a:t>
          </a:r>
          <a:r>
            <a:rPr lang="nb-NO" dirty="0" smtClean="0"/>
            <a:t> vannverk</a:t>
          </a:r>
          <a:endParaRPr lang="nb-NO" dirty="0"/>
        </a:p>
      </dgm:t>
    </dgm:pt>
    <dgm:pt modelId="{7195DDB3-2636-4924-A1FA-93D84BF161ED}">
      <dgm:prSet phldrT="[Tekst]"/>
      <dgm:spPr/>
      <dgm:t>
        <a:bodyPr/>
        <a:lstStyle/>
        <a:p>
          <a:r>
            <a:rPr lang="nb-NO" dirty="0" err="1" smtClean="0"/>
            <a:t>Bjørgan</a:t>
          </a:r>
          <a:r>
            <a:rPr lang="nb-NO" dirty="0" smtClean="0"/>
            <a:t> vannverk</a:t>
          </a:r>
          <a:endParaRPr lang="nb-NO" dirty="0"/>
        </a:p>
      </dgm:t>
    </dgm:pt>
    <dgm:pt modelId="{30119DD6-4A00-4A10-B7B4-55F0ED8C9470}">
      <dgm:prSet phldrT="[Tekst]" custT="1"/>
      <dgm:spPr/>
      <dgm:t>
        <a:bodyPr/>
        <a:lstStyle/>
        <a:p>
          <a:r>
            <a:rPr lang="nb-NO" sz="1100" dirty="0" smtClean="0"/>
            <a:t>Vann 100% Torbjørn </a:t>
          </a:r>
          <a:r>
            <a:rPr lang="nb-NO" sz="1100" dirty="0" err="1" smtClean="0"/>
            <a:t>Gåsbakk</a:t>
          </a:r>
          <a:endParaRPr lang="nb-NO" sz="1100" dirty="0"/>
        </a:p>
      </dgm:t>
    </dgm:pt>
    <dgm:pt modelId="{0E1E652C-09D4-4D5A-BD24-D7DFA329AF66}" type="sibTrans" cxnId="{61FD69FE-2F9E-4577-B47E-A6A5D1497AF5}">
      <dgm:prSet/>
      <dgm:spPr/>
      <dgm:t>
        <a:bodyPr/>
        <a:lstStyle/>
        <a:p>
          <a:endParaRPr lang="nb-NO"/>
        </a:p>
      </dgm:t>
    </dgm:pt>
    <dgm:pt modelId="{0FD0EE64-5EB9-44F7-90A8-4E6D41C91FEE}" type="parTrans" cxnId="{61FD69FE-2F9E-4577-B47E-A6A5D1497AF5}">
      <dgm:prSet/>
      <dgm:spPr/>
      <dgm:t>
        <a:bodyPr/>
        <a:lstStyle/>
        <a:p>
          <a:endParaRPr lang="nb-NO"/>
        </a:p>
      </dgm:t>
    </dgm:pt>
    <dgm:pt modelId="{85FC8C43-07D5-4708-9DF1-984AE1A7B6C5}" type="sibTrans" cxnId="{F79FFE32-EA6D-460F-8E9A-1FEC9C1933E9}">
      <dgm:prSet/>
      <dgm:spPr/>
      <dgm:t>
        <a:bodyPr/>
        <a:lstStyle/>
        <a:p>
          <a:endParaRPr lang="nb-NO"/>
        </a:p>
      </dgm:t>
    </dgm:pt>
    <dgm:pt modelId="{6F8CB09A-5B97-4489-B234-3CFC59C6C431}" type="parTrans" cxnId="{F79FFE32-EA6D-460F-8E9A-1FEC9C1933E9}">
      <dgm:prSet/>
      <dgm:spPr/>
      <dgm:t>
        <a:bodyPr/>
        <a:lstStyle/>
        <a:p>
          <a:endParaRPr lang="nb-NO"/>
        </a:p>
      </dgm:t>
    </dgm:pt>
    <dgm:pt modelId="{46DF43C4-E1E0-474E-B053-666837E018D6}">
      <dgm:prSet phldrT="[Tekst]" custT="1"/>
      <dgm:spPr/>
      <dgm:t>
        <a:bodyPr/>
        <a:lstStyle/>
        <a:p>
          <a:pPr algn="ctr"/>
          <a:endParaRPr lang="nb-NO" sz="1100" dirty="0" smtClean="0"/>
        </a:p>
        <a:p>
          <a:pPr algn="ctr"/>
          <a:r>
            <a:rPr lang="nb-NO" sz="1100" b="1" dirty="0" smtClean="0">
              <a:solidFill>
                <a:schemeClr val="tx1"/>
              </a:solidFill>
            </a:rPr>
            <a:t>Leder kommunalteknisk drift</a:t>
          </a:r>
        </a:p>
        <a:p>
          <a:pPr algn="ctr"/>
          <a:r>
            <a:rPr lang="nb-NO" sz="1200" b="1" dirty="0" smtClean="0">
              <a:solidFill>
                <a:schemeClr val="tx1"/>
              </a:solidFill>
            </a:rPr>
            <a:t>og </a:t>
          </a:r>
        </a:p>
        <a:p>
          <a:pPr algn="ctr"/>
          <a:r>
            <a:rPr lang="nb-NO" sz="1200" b="1" dirty="0" smtClean="0">
              <a:solidFill>
                <a:schemeClr val="tx1"/>
              </a:solidFill>
            </a:rPr>
            <a:t>Brannsjef</a:t>
          </a:r>
        </a:p>
        <a:p>
          <a:pPr algn="ctr"/>
          <a:r>
            <a:rPr lang="nb-NO" sz="1200" b="1" dirty="0" smtClean="0">
              <a:solidFill>
                <a:schemeClr val="tx1"/>
              </a:solidFill>
            </a:rPr>
            <a:t>Kjell </a:t>
          </a:r>
          <a:r>
            <a:rPr lang="nb-NO" sz="1200" b="1" dirty="0" err="1" smtClean="0">
              <a:solidFill>
                <a:schemeClr val="tx1"/>
              </a:solidFill>
            </a:rPr>
            <a:t>Brauten</a:t>
          </a:r>
          <a:endParaRPr lang="nb-NO" sz="1200" b="1" dirty="0" smtClean="0">
            <a:solidFill>
              <a:schemeClr val="tx1"/>
            </a:solidFill>
          </a:endParaRPr>
        </a:p>
        <a:p>
          <a:pPr algn="ctr"/>
          <a:endParaRPr lang="nb-NO" sz="600" dirty="0" smtClean="0"/>
        </a:p>
        <a:p>
          <a:pPr algn="ctr"/>
          <a:endParaRPr lang="nb-NO" sz="600" dirty="0"/>
        </a:p>
      </dgm:t>
    </dgm:pt>
    <dgm:pt modelId="{2E9ABD9F-DA7A-4F05-BF80-E0657612D6EC}" type="sibTrans" cxnId="{B92A72DB-A221-4561-98D0-E497E1398948}">
      <dgm:prSet/>
      <dgm:spPr/>
      <dgm:t>
        <a:bodyPr/>
        <a:lstStyle/>
        <a:p>
          <a:endParaRPr lang="nb-NO"/>
        </a:p>
      </dgm:t>
    </dgm:pt>
    <dgm:pt modelId="{0B3B071D-6445-42B4-9A51-87509D145B5A}" type="parTrans" cxnId="{B92A72DB-A221-4561-98D0-E497E1398948}">
      <dgm:prSet/>
      <dgm:spPr/>
      <dgm:t>
        <a:bodyPr/>
        <a:lstStyle/>
        <a:p>
          <a:endParaRPr lang="nb-NO"/>
        </a:p>
      </dgm:t>
    </dgm:pt>
    <dgm:pt modelId="{586DC468-793B-44D0-9B39-15322CB139D8}" type="sibTrans" cxnId="{095AB32B-7AE7-4BFD-BDEB-99F9E2F0E69B}">
      <dgm:prSet/>
      <dgm:spPr/>
      <dgm:t>
        <a:bodyPr/>
        <a:lstStyle/>
        <a:p>
          <a:endParaRPr lang="nb-NO"/>
        </a:p>
      </dgm:t>
    </dgm:pt>
    <dgm:pt modelId="{0F6FAB90-A774-4ABC-AD4E-48BC5C249F62}" type="parTrans" cxnId="{095AB32B-7AE7-4BFD-BDEB-99F9E2F0E69B}">
      <dgm:prSet/>
      <dgm:spPr/>
      <dgm:t>
        <a:bodyPr/>
        <a:lstStyle/>
        <a:p>
          <a:endParaRPr lang="nb-NO"/>
        </a:p>
      </dgm:t>
    </dgm:pt>
    <dgm:pt modelId="{66EF9184-321F-463E-B978-96EE367B8451}" type="sibTrans" cxnId="{5317EDFC-1440-42BA-BD40-3114BF3B4EB7}">
      <dgm:prSet/>
      <dgm:spPr/>
      <dgm:t>
        <a:bodyPr/>
        <a:lstStyle/>
        <a:p>
          <a:endParaRPr lang="nb-NO"/>
        </a:p>
      </dgm:t>
    </dgm:pt>
    <dgm:pt modelId="{E1534136-FFBC-4188-8306-0FEC00941F00}" type="parTrans" cxnId="{5317EDFC-1440-42BA-BD40-3114BF3B4EB7}">
      <dgm:prSet/>
      <dgm:spPr/>
      <dgm:t>
        <a:bodyPr/>
        <a:lstStyle/>
        <a:p>
          <a:endParaRPr lang="nb-NO"/>
        </a:p>
      </dgm:t>
    </dgm:pt>
    <dgm:pt modelId="{4013EB77-E6FF-4D19-95C3-1CCB0055F19E}">
      <dgm:prSet custT="1"/>
      <dgm:spPr/>
      <dgm:t>
        <a:bodyPr/>
        <a:lstStyle/>
        <a:p>
          <a:r>
            <a:rPr lang="nb-NO" sz="1100" dirty="0" smtClean="0"/>
            <a:t>Grønt 100%</a:t>
          </a:r>
        </a:p>
        <a:p>
          <a:r>
            <a:rPr lang="nb-NO" sz="1100" dirty="0" smtClean="0"/>
            <a:t>Steinar Sæternes</a:t>
          </a:r>
          <a:endParaRPr lang="nb-NO" sz="1100" dirty="0"/>
        </a:p>
      </dgm:t>
    </dgm:pt>
    <dgm:pt modelId="{58CBC651-BE03-44B1-B5C3-CFDB747B7D5D}" type="parTrans" cxnId="{AAB319AA-C7BF-4E99-8301-DB000072EC49}">
      <dgm:prSet/>
      <dgm:spPr/>
      <dgm:t>
        <a:bodyPr/>
        <a:lstStyle/>
        <a:p>
          <a:endParaRPr lang="nb-NO"/>
        </a:p>
      </dgm:t>
    </dgm:pt>
    <dgm:pt modelId="{F51E7373-7C1F-464C-B143-564C37577AFA}" type="sibTrans" cxnId="{AAB319AA-C7BF-4E99-8301-DB000072EC49}">
      <dgm:prSet/>
      <dgm:spPr/>
      <dgm:t>
        <a:bodyPr/>
        <a:lstStyle/>
        <a:p>
          <a:endParaRPr lang="nb-NO"/>
        </a:p>
      </dgm:t>
    </dgm:pt>
    <dgm:pt modelId="{175877E1-A9E6-497A-AED1-059B43C00332}">
      <dgm:prSet custT="1"/>
      <dgm:spPr/>
      <dgm:t>
        <a:bodyPr/>
        <a:lstStyle/>
        <a:p>
          <a:r>
            <a:rPr lang="nb-NO" sz="1400" dirty="0" smtClean="0"/>
            <a:t>Grong kommune</a:t>
          </a:r>
        </a:p>
        <a:p>
          <a:r>
            <a:rPr lang="nb-NO" sz="1400" dirty="0" smtClean="0"/>
            <a:t> Rådmann</a:t>
          </a:r>
          <a:endParaRPr lang="nb-NO" sz="1400" dirty="0"/>
        </a:p>
      </dgm:t>
    </dgm:pt>
    <dgm:pt modelId="{D4A72F7F-2CC3-4047-B195-26BF54CE9D3A}" type="parTrans" cxnId="{1261D6EB-6440-4BEF-A01D-175D9F43D100}">
      <dgm:prSet/>
      <dgm:spPr/>
      <dgm:t>
        <a:bodyPr/>
        <a:lstStyle/>
        <a:p>
          <a:endParaRPr lang="nb-NO"/>
        </a:p>
      </dgm:t>
    </dgm:pt>
    <dgm:pt modelId="{EC3D0B1C-0535-4682-B4D3-99331282BFB3}" type="sibTrans" cxnId="{1261D6EB-6440-4BEF-A01D-175D9F43D100}">
      <dgm:prSet/>
      <dgm:spPr/>
      <dgm:t>
        <a:bodyPr/>
        <a:lstStyle/>
        <a:p>
          <a:endParaRPr lang="nb-NO"/>
        </a:p>
      </dgm:t>
    </dgm:pt>
    <dgm:pt modelId="{4C050E69-7F69-4D12-BC98-30155CF284C2}">
      <dgm:prSet custT="1"/>
      <dgm:spPr/>
      <dgm:t>
        <a:bodyPr/>
        <a:lstStyle/>
        <a:p>
          <a:r>
            <a:rPr lang="nb-NO" sz="1200" dirty="0" smtClean="0"/>
            <a:t>Teknisk sektor</a:t>
          </a:r>
        </a:p>
        <a:p>
          <a:r>
            <a:rPr lang="nb-NO" sz="1200" dirty="0" smtClean="0"/>
            <a:t>Seksjonsleder</a:t>
          </a:r>
          <a:endParaRPr lang="nb-NO" sz="1200" dirty="0"/>
        </a:p>
      </dgm:t>
    </dgm:pt>
    <dgm:pt modelId="{B03269BB-A1F5-4679-B213-F368C2BFF07D}" type="parTrans" cxnId="{B37D772E-2C65-4DE4-A07B-C66C542B6F93}">
      <dgm:prSet/>
      <dgm:spPr/>
      <dgm:t>
        <a:bodyPr/>
        <a:lstStyle/>
        <a:p>
          <a:endParaRPr lang="nb-NO"/>
        </a:p>
      </dgm:t>
    </dgm:pt>
    <dgm:pt modelId="{8D9AA095-6BCE-4041-BE96-DF28E3787E4D}" type="sibTrans" cxnId="{B37D772E-2C65-4DE4-A07B-C66C542B6F93}">
      <dgm:prSet/>
      <dgm:spPr/>
      <dgm:t>
        <a:bodyPr/>
        <a:lstStyle/>
        <a:p>
          <a:endParaRPr lang="nb-NO"/>
        </a:p>
      </dgm:t>
    </dgm:pt>
    <dgm:pt modelId="{20638CEB-8926-41CD-A56B-C53BC6DA4D61}">
      <dgm:prSet custT="1"/>
      <dgm:spPr/>
      <dgm:t>
        <a:bodyPr/>
        <a:lstStyle/>
        <a:p>
          <a:r>
            <a:rPr lang="nb-NO" sz="1100" dirty="0" smtClean="0"/>
            <a:t>Div. 20%</a:t>
          </a:r>
        </a:p>
        <a:p>
          <a:r>
            <a:rPr lang="nb-NO" sz="1100" dirty="0" smtClean="0"/>
            <a:t>Sigmund </a:t>
          </a:r>
          <a:r>
            <a:rPr lang="nb-NO" sz="1100" dirty="0" err="1" smtClean="0"/>
            <a:t>Lindseth</a:t>
          </a:r>
          <a:endParaRPr lang="nb-NO" sz="1100" dirty="0"/>
        </a:p>
      </dgm:t>
    </dgm:pt>
    <dgm:pt modelId="{F0EF4EF3-DF09-4DAA-A044-544097B05716}" type="parTrans" cxnId="{AD9C54AE-791D-45FD-9A38-DE0ABCC52D92}">
      <dgm:prSet/>
      <dgm:spPr/>
      <dgm:t>
        <a:bodyPr/>
        <a:lstStyle/>
        <a:p>
          <a:endParaRPr lang="nb-NO"/>
        </a:p>
      </dgm:t>
    </dgm:pt>
    <dgm:pt modelId="{763403B5-513A-4B01-BAA5-641836209567}" type="sibTrans" cxnId="{AD9C54AE-791D-45FD-9A38-DE0ABCC52D92}">
      <dgm:prSet/>
      <dgm:spPr/>
      <dgm:t>
        <a:bodyPr/>
        <a:lstStyle/>
        <a:p>
          <a:endParaRPr lang="nb-NO"/>
        </a:p>
      </dgm:t>
    </dgm:pt>
    <dgm:pt modelId="{A4DE2E9F-90E2-44EE-90CC-1009E80FD435}">
      <dgm:prSet custT="1"/>
      <dgm:spPr/>
      <dgm:t>
        <a:bodyPr/>
        <a:lstStyle/>
        <a:p>
          <a:r>
            <a:rPr lang="nb-NO" sz="1100" dirty="0" smtClean="0"/>
            <a:t>6,7%  </a:t>
          </a:r>
        </a:p>
        <a:p>
          <a:r>
            <a:rPr lang="nb-NO" sz="1100" dirty="0" smtClean="0"/>
            <a:t>Renovasjon</a:t>
          </a:r>
          <a:endParaRPr lang="nb-NO" sz="1100" dirty="0"/>
        </a:p>
      </dgm:t>
    </dgm:pt>
    <dgm:pt modelId="{233AA619-F116-4F92-85C3-7E96A9B807E1}" type="parTrans" cxnId="{13597EA0-8591-48A9-AE00-CEBE93456E9B}">
      <dgm:prSet/>
      <dgm:spPr/>
      <dgm:t>
        <a:bodyPr/>
        <a:lstStyle/>
        <a:p>
          <a:endParaRPr lang="nb-NO"/>
        </a:p>
      </dgm:t>
    </dgm:pt>
    <dgm:pt modelId="{66387602-C081-4811-AF83-4CD62822D60C}" type="sibTrans" cxnId="{13597EA0-8591-48A9-AE00-CEBE93456E9B}">
      <dgm:prSet/>
      <dgm:spPr/>
      <dgm:t>
        <a:bodyPr/>
        <a:lstStyle/>
        <a:p>
          <a:endParaRPr lang="nb-NO"/>
        </a:p>
      </dgm:t>
    </dgm:pt>
    <dgm:pt modelId="{CBE900A2-78E9-4C36-B98A-4BEB5FA050E4}">
      <dgm:prSet custT="1"/>
      <dgm:spPr/>
      <dgm:t>
        <a:bodyPr/>
        <a:lstStyle/>
        <a:p>
          <a:r>
            <a:rPr lang="nb-NO" sz="1100" dirty="0" smtClean="0"/>
            <a:t>Avløp 100%</a:t>
          </a:r>
        </a:p>
        <a:p>
          <a:r>
            <a:rPr lang="nb-NO" sz="1100" dirty="0" smtClean="0"/>
            <a:t>Tore Hånes</a:t>
          </a:r>
          <a:endParaRPr lang="nb-NO" sz="1100" dirty="0"/>
        </a:p>
      </dgm:t>
    </dgm:pt>
    <dgm:pt modelId="{9C82D74A-45D0-4095-8EB0-51340F639C1D}" type="parTrans" cxnId="{F5DB7372-F973-4FB7-80F9-DC00F7A62A36}">
      <dgm:prSet/>
      <dgm:spPr/>
      <dgm:t>
        <a:bodyPr/>
        <a:lstStyle/>
        <a:p>
          <a:endParaRPr lang="nb-NO"/>
        </a:p>
      </dgm:t>
    </dgm:pt>
    <dgm:pt modelId="{A27CE94F-B1C6-48B3-B282-504C519857BF}" type="sibTrans" cxnId="{F5DB7372-F973-4FB7-80F9-DC00F7A62A36}">
      <dgm:prSet/>
      <dgm:spPr/>
      <dgm:t>
        <a:bodyPr/>
        <a:lstStyle/>
        <a:p>
          <a:endParaRPr lang="nb-NO"/>
        </a:p>
      </dgm:t>
    </dgm:pt>
    <dgm:pt modelId="{4411CC98-1949-4AAA-8A09-8AD2BCFD8B43}">
      <dgm:prSet custT="1"/>
      <dgm:spPr/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Brannvern </a:t>
          </a:r>
        </a:p>
        <a:p>
          <a:r>
            <a:rPr lang="nb-NO" sz="1000" b="1" dirty="0" smtClean="0">
              <a:solidFill>
                <a:schemeClr val="tx1"/>
              </a:solidFill>
            </a:rPr>
            <a:t>20 mann 1%</a:t>
          </a:r>
          <a:endParaRPr lang="nb-NO" sz="1000" b="1" dirty="0">
            <a:solidFill>
              <a:schemeClr val="tx1"/>
            </a:solidFill>
          </a:endParaRPr>
        </a:p>
      </dgm:t>
    </dgm:pt>
    <dgm:pt modelId="{8C80E5B2-D1B2-40D3-A029-C6A485C10DD6}" type="parTrans" cxnId="{4F629049-394E-48BF-A6ED-52473DD77A74}">
      <dgm:prSet/>
      <dgm:spPr/>
      <dgm:t>
        <a:bodyPr/>
        <a:lstStyle/>
        <a:p>
          <a:endParaRPr lang="nb-NO"/>
        </a:p>
      </dgm:t>
    </dgm:pt>
    <dgm:pt modelId="{C7FFC272-C1D3-4F38-A540-D7CEA4B7D0C3}" type="sibTrans" cxnId="{4F629049-394E-48BF-A6ED-52473DD77A74}">
      <dgm:prSet/>
      <dgm:spPr/>
      <dgm:t>
        <a:bodyPr/>
        <a:lstStyle/>
        <a:p>
          <a:endParaRPr lang="nb-NO"/>
        </a:p>
      </dgm:t>
    </dgm:pt>
    <dgm:pt modelId="{399F6359-17A8-4801-9B63-BA7A50F6F505}">
      <dgm:prSet custT="1"/>
      <dgm:spPr/>
      <dgm:t>
        <a:bodyPr/>
        <a:lstStyle/>
        <a:p>
          <a:r>
            <a:rPr lang="nb-NO" sz="1000" b="1" dirty="0" smtClean="0">
              <a:solidFill>
                <a:schemeClr val="tx1"/>
              </a:solidFill>
            </a:rPr>
            <a:t>Feier </a:t>
          </a:r>
        </a:p>
        <a:p>
          <a:r>
            <a:rPr lang="nb-NO" sz="1000" b="1" dirty="0" smtClean="0">
              <a:solidFill>
                <a:schemeClr val="tx1"/>
              </a:solidFill>
            </a:rPr>
            <a:t>Bjørnar </a:t>
          </a:r>
          <a:r>
            <a:rPr lang="nb-NO" sz="1000" b="1" dirty="0" err="1" smtClean="0">
              <a:solidFill>
                <a:schemeClr val="tx1"/>
              </a:solidFill>
            </a:rPr>
            <a:t>Eidem</a:t>
          </a:r>
          <a:r>
            <a:rPr lang="nb-NO" sz="1000" b="1" dirty="0" smtClean="0">
              <a:solidFill>
                <a:schemeClr val="tx1"/>
              </a:solidFill>
            </a:rPr>
            <a:t> 70% </a:t>
          </a:r>
          <a:endParaRPr lang="nb-NO" sz="1000" b="1" dirty="0">
            <a:solidFill>
              <a:schemeClr val="tx1"/>
            </a:solidFill>
          </a:endParaRPr>
        </a:p>
      </dgm:t>
    </dgm:pt>
    <dgm:pt modelId="{ACF1248A-13DE-4EDE-935A-756E0F458990}" type="parTrans" cxnId="{5C4EE2A6-B4B1-4131-AA3C-2D4D4C973D71}">
      <dgm:prSet/>
      <dgm:spPr/>
      <dgm:t>
        <a:bodyPr/>
        <a:lstStyle/>
        <a:p>
          <a:endParaRPr lang="nb-NO"/>
        </a:p>
      </dgm:t>
    </dgm:pt>
    <dgm:pt modelId="{FD788DCB-7DBA-4F30-BE2A-F39D7C45AC1D}" type="sibTrans" cxnId="{5C4EE2A6-B4B1-4131-AA3C-2D4D4C973D71}">
      <dgm:prSet/>
      <dgm:spPr/>
      <dgm:t>
        <a:bodyPr/>
        <a:lstStyle/>
        <a:p>
          <a:endParaRPr lang="nb-NO"/>
        </a:p>
      </dgm:t>
    </dgm:pt>
    <dgm:pt modelId="{C313FCD8-228C-4EAC-AB6C-BE71E059DD33}">
      <dgm:prSet/>
      <dgm:spPr/>
      <dgm:t>
        <a:bodyPr/>
        <a:lstStyle/>
        <a:p>
          <a:r>
            <a:rPr lang="nb-NO" dirty="0" smtClean="0"/>
            <a:t>Grong </a:t>
          </a:r>
          <a:r>
            <a:rPr lang="nb-NO" dirty="0" err="1" smtClean="0"/>
            <a:t>vennverk</a:t>
          </a:r>
          <a:endParaRPr lang="nb-NO" dirty="0"/>
        </a:p>
      </dgm:t>
    </dgm:pt>
    <dgm:pt modelId="{5EFF3768-8EB0-4FE6-B9F0-F1A4C5975915}" type="parTrans" cxnId="{486AF37A-1FCF-41A6-93FE-94DFC8AC05BC}">
      <dgm:prSet/>
      <dgm:spPr/>
      <dgm:t>
        <a:bodyPr/>
        <a:lstStyle/>
        <a:p>
          <a:endParaRPr lang="nb-NO"/>
        </a:p>
      </dgm:t>
    </dgm:pt>
    <dgm:pt modelId="{0117FC4B-E39D-49C5-BBD0-C35F0C4E4A5F}" type="sibTrans" cxnId="{486AF37A-1FCF-41A6-93FE-94DFC8AC05BC}">
      <dgm:prSet/>
      <dgm:spPr/>
      <dgm:t>
        <a:bodyPr/>
        <a:lstStyle/>
        <a:p>
          <a:endParaRPr lang="nb-NO"/>
        </a:p>
      </dgm:t>
    </dgm:pt>
    <dgm:pt modelId="{EA028BAB-92D9-4AA2-A18F-7D90113B9D41}" type="pres">
      <dgm:prSet presAssocID="{FB72F23D-AC18-4B5E-B7C9-27E3F32BF8B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25A0F8AE-8071-4B93-B4C3-532E378E8CD5}" type="pres">
      <dgm:prSet presAssocID="{FB72F23D-AC18-4B5E-B7C9-27E3F32BF8B6}" presName="hierFlow" presStyleCnt="0"/>
      <dgm:spPr/>
      <dgm:t>
        <a:bodyPr/>
        <a:lstStyle/>
        <a:p>
          <a:endParaRPr lang="nb-NO"/>
        </a:p>
      </dgm:t>
    </dgm:pt>
    <dgm:pt modelId="{D2F8BB41-5AD6-4F3D-8027-69A4705713C4}" type="pres">
      <dgm:prSet presAssocID="{FB72F23D-AC18-4B5E-B7C9-27E3F32BF8B6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nb-NO"/>
        </a:p>
      </dgm:t>
    </dgm:pt>
    <dgm:pt modelId="{EBEB062D-4AA4-4D80-8D9E-271E9EA55CF4}" type="pres">
      <dgm:prSet presAssocID="{175877E1-A9E6-497A-AED1-059B43C00332}" presName="Name14" presStyleCnt="0"/>
      <dgm:spPr/>
    </dgm:pt>
    <dgm:pt modelId="{2F6FF25B-47FB-4F68-AFB2-47FE860C5404}" type="pres">
      <dgm:prSet presAssocID="{175877E1-A9E6-497A-AED1-059B43C00332}" presName="level1Shape" presStyleLbl="node0" presStyleIdx="0" presStyleCnt="1" custScaleX="445698" custScaleY="196886" custLinFactNeighborX="-3354" custLinFactNeighborY="5955">
        <dgm:presLayoutVars>
          <dgm:chPref val="3"/>
        </dgm:presLayoutVars>
      </dgm:prSet>
      <dgm:spPr/>
    </dgm:pt>
    <dgm:pt modelId="{F135B4B1-FD8C-4D54-83E5-0FFC8C387F27}" type="pres">
      <dgm:prSet presAssocID="{175877E1-A9E6-497A-AED1-059B43C00332}" presName="hierChild2" presStyleCnt="0"/>
      <dgm:spPr/>
    </dgm:pt>
    <dgm:pt modelId="{7363A8C5-77FE-421D-9C04-E599F497A2FE}" type="pres">
      <dgm:prSet presAssocID="{B03269BB-A1F5-4679-B213-F368C2BFF07D}" presName="Name19" presStyleLbl="parChTrans1D2" presStyleIdx="0" presStyleCnt="1"/>
      <dgm:spPr/>
    </dgm:pt>
    <dgm:pt modelId="{4B1028BE-EC46-45E2-B85C-7CA3BC895772}" type="pres">
      <dgm:prSet presAssocID="{4C050E69-7F69-4D12-BC98-30155CF284C2}" presName="Name21" presStyleCnt="0"/>
      <dgm:spPr/>
    </dgm:pt>
    <dgm:pt modelId="{2C80E0F1-5E47-4D73-AEAA-1E0FF99D4D05}" type="pres">
      <dgm:prSet presAssocID="{4C050E69-7F69-4D12-BC98-30155CF284C2}" presName="level2Shape" presStyleLbl="node2" presStyleIdx="0" presStyleCnt="1" custScaleX="217796" custScaleY="219811"/>
      <dgm:spPr/>
      <dgm:t>
        <a:bodyPr/>
        <a:lstStyle/>
        <a:p>
          <a:endParaRPr lang="nb-NO"/>
        </a:p>
      </dgm:t>
    </dgm:pt>
    <dgm:pt modelId="{C1AD4D5D-F5B7-403E-A64B-C4AE92CDE256}" type="pres">
      <dgm:prSet presAssocID="{4C050E69-7F69-4D12-BC98-30155CF284C2}" presName="hierChild3" presStyleCnt="0"/>
      <dgm:spPr/>
    </dgm:pt>
    <dgm:pt modelId="{5B61AC31-D6CD-43D1-B298-A45872037EEB}" type="pres">
      <dgm:prSet presAssocID="{ACF1248A-13DE-4EDE-935A-756E0F458990}" presName="Name19" presStyleLbl="parChTrans1D3" presStyleIdx="0" presStyleCnt="3"/>
      <dgm:spPr/>
    </dgm:pt>
    <dgm:pt modelId="{CDE1CF56-3015-43B4-9EB7-CFB12BC9D650}" type="pres">
      <dgm:prSet presAssocID="{399F6359-17A8-4801-9B63-BA7A50F6F505}" presName="Name21" presStyleCnt="0"/>
      <dgm:spPr/>
    </dgm:pt>
    <dgm:pt modelId="{B7361085-96F3-44DE-94DE-3EFC970AA229}" type="pres">
      <dgm:prSet presAssocID="{399F6359-17A8-4801-9B63-BA7A50F6F505}" presName="level2Shape" presStyleLbl="node3" presStyleIdx="0" presStyleCnt="3" custScaleX="255618" custScaleY="255883"/>
      <dgm:spPr/>
      <dgm:t>
        <a:bodyPr/>
        <a:lstStyle/>
        <a:p>
          <a:endParaRPr lang="nb-NO"/>
        </a:p>
      </dgm:t>
    </dgm:pt>
    <dgm:pt modelId="{258871CB-91A6-4593-B09B-5D9C7B3B0281}" type="pres">
      <dgm:prSet presAssocID="{399F6359-17A8-4801-9B63-BA7A50F6F505}" presName="hierChild3" presStyleCnt="0"/>
      <dgm:spPr/>
    </dgm:pt>
    <dgm:pt modelId="{4FF05808-5109-475E-8486-084657297832}" type="pres">
      <dgm:prSet presAssocID="{0B3B071D-6445-42B4-9A51-87509D145B5A}" presName="Name19" presStyleLbl="parChTrans1D3" presStyleIdx="1" presStyleCnt="3"/>
      <dgm:spPr/>
      <dgm:t>
        <a:bodyPr/>
        <a:lstStyle/>
        <a:p>
          <a:endParaRPr lang="nb-NO"/>
        </a:p>
      </dgm:t>
    </dgm:pt>
    <dgm:pt modelId="{07871FD8-4D98-458F-AC0E-3A7437CFE67A}" type="pres">
      <dgm:prSet presAssocID="{46DF43C4-E1E0-474E-B053-666837E018D6}" presName="Name21" presStyleCnt="0"/>
      <dgm:spPr/>
    </dgm:pt>
    <dgm:pt modelId="{985FF7FE-C6A8-4FBD-A4E8-99BA2CA50E16}" type="pres">
      <dgm:prSet presAssocID="{46DF43C4-E1E0-474E-B053-666837E018D6}" presName="level2Shape" presStyleLbl="node3" presStyleIdx="1" presStyleCnt="3" custScaleX="390551" custScaleY="289425" custLinFactNeighborX="1064" custLinFactNeighborY="4312"/>
      <dgm:spPr/>
      <dgm:t>
        <a:bodyPr/>
        <a:lstStyle/>
        <a:p>
          <a:endParaRPr lang="nb-NO"/>
        </a:p>
      </dgm:t>
    </dgm:pt>
    <dgm:pt modelId="{458C418B-B58B-40FB-9E17-E88EF1B54560}" type="pres">
      <dgm:prSet presAssocID="{46DF43C4-E1E0-474E-B053-666837E018D6}" presName="hierChild3" presStyleCnt="0"/>
      <dgm:spPr/>
    </dgm:pt>
    <dgm:pt modelId="{9202C629-5C7E-43AC-BE8F-D95BE0BAE4CC}" type="pres">
      <dgm:prSet presAssocID="{E1534136-FFBC-4188-8306-0FEC00941F00}" presName="Name19" presStyleLbl="parChTrans1D4" presStyleIdx="0" presStyleCnt="9"/>
      <dgm:spPr/>
      <dgm:t>
        <a:bodyPr/>
        <a:lstStyle/>
        <a:p>
          <a:endParaRPr lang="nb-NO"/>
        </a:p>
      </dgm:t>
    </dgm:pt>
    <dgm:pt modelId="{EF12D850-0F6F-4C5F-9BB9-CBDBB4A31FC9}" type="pres">
      <dgm:prSet presAssocID="{30119DD6-4A00-4A10-B7B4-55F0ED8C9470}" presName="Name21" presStyleCnt="0"/>
      <dgm:spPr/>
      <dgm:t>
        <a:bodyPr/>
        <a:lstStyle/>
        <a:p>
          <a:endParaRPr lang="nb-NO"/>
        </a:p>
      </dgm:t>
    </dgm:pt>
    <dgm:pt modelId="{354FE6F6-4EB9-4B94-9CF3-7071570DAE23}" type="pres">
      <dgm:prSet presAssocID="{30119DD6-4A00-4A10-B7B4-55F0ED8C9470}" presName="level2Shape" presStyleLbl="node4" presStyleIdx="0" presStyleCnt="9" custFlipVert="0" custScaleX="212720" custScaleY="106574"/>
      <dgm:spPr/>
      <dgm:t>
        <a:bodyPr/>
        <a:lstStyle/>
        <a:p>
          <a:endParaRPr lang="nb-NO"/>
        </a:p>
      </dgm:t>
    </dgm:pt>
    <dgm:pt modelId="{31A50ECC-EC3F-41A6-8E44-632DBF45C3A0}" type="pres">
      <dgm:prSet presAssocID="{30119DD6-4A00-4A10-B7B4-55F0ED8C9470}" presName="hierChild3" presStyleCnt="0"/>
      <dgm:spPr/>
      <dgm:t>
        <a:bodyPr/>
        <a:lstStyle/>
        <a:p>
          <a:endParaRPr lang="nb-NO"/>
        </a:p>
      </dgm:t>
    </dgm:pt>
    <dgm:pt modelId="{A7D83D3E-5255-4F48-957B-C6F33A154C53}" type="pres">
      <dgm:prSet presAssocID="{6F8CB09A-5B97-4489-B234-3CFC59C6C431}" presName="Name19" presStyleLbl="parChTrans1D4" presStyleIdx="1" presStyleCnt="9"/>
      <dgm:spPr/>
      <dgm:t>
        <a:bodyPr/>
        <a:lstStyle/>
        <a:p>
          <a:endParaRPr lang="nb-NO"/>
        </a:p>
      </dgm:t>
    </dgm:pt>
    <dgm:pt modelId="{6E3125EC-E6A8-4865-B2E8-A0EEF996BAE9}" type="pres">
      <dgm:prSet presAssocID="{7195DDB3-2636-4924-A1FA-93D84BF161ED}" presName="Name21" presStyleCnt="0"/>
      <dgm:spPr/>
      <dgm:t>
        <a:bodyPr/>
        <a:lstStyle/>
        <a:p>
          <a:endParaRPr lang="nb-NO"/>
        </a:p>
      </dgm:t>
    </dgm:pt>
    <dgm:pt modelId="{0608D545-CA64-424D-A36F-3F2DE5A36CF2}" type="pres">
      <dgm:prSet presAssocID="{7195DDB3-2636-4924-A1FA-93D84BF161ED}" presName="level2Shape" presStyleLbl="node4" presStyleIdx="1" presStyleCnt="9" custFlipVert="0" custFlipHor="0" custScaleX="132927" custScaleY="85601"/>
      <dgm:spPr/>
      <dgm:t>
        <a:bodyPr/>
        <a:lstStyle/>
        <a:p>
          <a:endParaRPr lang="nb-NO"/>
        </a:p>
      </dgm:t>
    </dgm:pt>
    <dgm:pt modelId="{234FE193-2FCA-448E-A900-963FB35336D8}" type="pres">
      <dgm:prSet presAssocID="{7195DDB3-2636-4924-A1FA-93D84BF161ED}" presName="hierChild3" presStyleCnt="0"/>
      <dgm:spPr/>
      <dgm:t>
        <a:bodyPr/>
        <a:lstStyle/>
        <a:p>
          <a:endParaRPr lang="nb-NO"/>
        </a:p>
      </dgm:t>
    </dgm:pt>
    <dgm:pt modelId="{6B5FA452-3528-4CCF-8239-8E4553FEE4E1}" type="pres">
      <dgm:prSet presAssocID="{0FD0EE64-5EB9-44F7-90A8-4E6D41C91FEE}" presName="Name19" presStyleLbl="parChTrans1D4" presStyleIdx="2" presStyleCnt="9"/>
      <dgm:spPr/>
      <dgm:t>
        <a:bodyPr/>
        <a:lstStyle/>
        <a:p>
          <a:endParaRPr lang="nb-NO"/>
        </a:p>
      </dgm:t>
    </dgm:pt>
    <dgm:pt modelId="{1F2DBEFF-4902-47F1-A258-F4184918494A}" type="pres">
      <dgm:prSet presAssocID="{6AFFCC44-A296-4BCF-8268-9BE428923E4E}" presName="Name21" presStyleCnt="0"/>
      <dgm:spPr/>
      <dgm:t>
        <a:bodyPr/>
        <a:lstStyle/>
        <a:p>
          <a:endParaRPr lang="nb-NO"/>
        </a:p>
      </dgm:t>
    </dgm:pt>
    <dgm:pt modelId="{C7DEDED2-0AE6-42EF-8CEB-A0A756D118F1}" type="pres">
      <dgm:prSet presAssocID="{6AFFCC44-A296-4BCF-8268-9BE428923E4E}" presName="level2Shape" presStyleLbl="node4" presStyleIdx="2" presStyleCnt="9" custAng="10800000" custFlipVert="1" custFlipHor="1" custScaleX="140337" custScaleY="104086"/>
      <dgm:spPr/>
      <dgm:t>
        <a:bodyPr/>
        <a:lstStyle/>
        <a:p>
          <a:endParaRPr lang="nb-NO"/>
        </a:p>
      </dgm:t>
    </dgm:pt>
    <dgm:pt modelId="{81C664B5-3417-41DF-81A2-FC63B7BBE2BA}" type="pres">
      <dgm:prSet presAssocID="{6AFFCC44-A296-4BCF-8268-9BE428923E4E}" presName="hierChild3" presStyleCnt="0"/>
      <dgm:spPr/>
      <dgm:t>
        <a:bodyPr/>
        <a:lstStyle/>
        <a:p>
          <a:endParaRPr lang="nb-NO"/>
        </a:p>
      </dgm:t>
    </dgm:pt>
    <dgm:pt modelId="{348B19DA-BE03-4B73-9FC0-14E5393C414A}" type="pres">
      <dgm:prSet presAssocID="{5EFF3768-8EB0-4FE6-B9F0-F1A4C5975915}" presName="Name19" presStyleLbl="parChTrans1D4" presStyleIdx="3" presStyleCnt="9"/>
      <dgm:spPr/>
    </dgm:pt>
    <dgm:pt modelId="{51E26D93-7C41-4079-B678-B12BE0B70AE2}" type="pres">
      <dgm:prSet presAssocID="{C313FCD8-228C-4EAC-AB6C-BE71E059DD33}" presName="Name21" presStyleCnt="0"/>
      <dgm:spPr/>
    </dgm:pt>
    <dgm:pt modelId="{BFC5FC79-F24D-45DB-8374-79042A966C33}" type="pres">
      <dgm:prSet presAssocID="{C313FCD8-228C-4EAC-AB6C-BE71E059DD33}" presName="level2Shape" presStyleLbl="node4" presStyleIdx="3" presStyleCnt="9" custAng="10800000" custFlipVert="1" custScaleX="117414" custScaleY="154310"/>
      <dgm:spPr/>
    </dgm:pt>
    <dgm:pt modelId="{25592A76-F354-469F-A05C-4630690E5DC5}" type="pres">
      <dgm:prSet presAssocID="{C313FCD8-228C-4EAC-AB6C-BE71E059DD33}" presName="hierChild3" presStyleCnt="0"/>
      <dgm:spPr/>
    </dgm:pt>
    <dgm:pt modelId="{D7D3AF8C-4356-460C-B061-9817962CCD41}" type="pres">
      <dgm:prSet presAssocID="{9C82D74A-45D0-4095-8EB0-51340F639C1D}" presName="Name19" presStyleLbl="parChTrans1D4" presStyleIdx="4" presStyleCnt="9"/>
      <dgm:spPr/>
    </dgm:pt>
    <dgm:pt modelId="{0831C7F0-56AD-4C6C-81F2-C3B0691AE074}" type="pres">
      <dgm:prSet presAssocID="{CBE900A2-78E9-4C36-B98A-4BEB5FA050E4}" presName="Name21" presStyleCnt="0"/>
      <dgm:spPr/>
    </dgm:pt>
    <dgm:pt modelId="{A6DA3674-C151-4A6A-BDB9-E86409435F3D}" type="pres">
      <dgm:prSet presAssocID="{CBE900A2-78E9-4C36-B98A-4BEB5FA050E4}" presName="level2Shape" presStyleLbl="node4" presStyleIdx="4" presStyleCnt="9" custAng="0" custScaleX="150658" custScaleY="110522"/>
      <dgm:spPr/>
    </dgm:pt>
    <dgm:pt modelId="{741AA7AC-02E3-45B6-AF60-0471B7B3D412}" type="pres">
      <dgm:prSet presAssocID="{CBE900A2-78E9-4C36-B98A-4BEB5FA050E4}" presName="hierChild3" presStyleCnt="0"/>
      <dgm:spPr/>
    </dgm:pt>
    <dgm:pt modelId="{011AAE08-E643-4BEB-87DB-259B9D7A7FAB}" type="pres">
      <dgm:prSet presAssocID="{0F6FAB90-A774-4ABC-AD4E-48BC5C249F62}" presName="Name19" presStyleLbl="parChTrans1D4" presStyleIdx="5" presStyleCnt="9"/>
      <dgm:spPr/>
      <dgm:t>
        <a:bodyPr/>
        <a:lstStyle/>
        <a:p>
          <a:endParaRPr lang="nb-NO"/>
        </a:p>
      </dgm:t>
    </dgm:pt>
    <dgm:pt modelId="{EF6F0051-FF9B-45FB-8D8A-05596EF5F81C}" type="pres">
      <dgm:prSet presAssocID="{5060C29D-3191-45B5-8F00-AD669BF23BDB}" presName="Name21" presStyleCnt="0"/>
      <dgm:spPr/>
      <dgm:t>
        <a:bodyPr/>
        <a:lstStyle/>
        <a:p>
          <a:endParaRPr lang="nb-NO"/>
        </a:p>
      </dgm:t>
    </dgm:pt>
    <dgm:pt modelId="{5830B0EC-AA8D-4D99-86F7-E37CE39AB5D3}" type="pres">
      <dgm:prSet presAssocID="{5060C29D-3191-45B5-8F00-AD669BF23BDB}" presName="level2Shape" presStyleLbl="node4" presStyleIdx="5" presStyleCnt="9" custScaleX="131413" custScaleY="129234"/>
      <dgm:spPr/>
      <dgm:t>
        <a:bodyPr/>
        <a:lstStyle/>
        <a:p>
          <a:endParaRPr lang="nb-NO"/>
        </a:p>
      </dgm:t>
    </dgm:pt>
    <dgm:pt modelId="{47393D77-7EF0-4ADD-9E2B-91D7851D488C}" type="pres">
      <dgm:prSet presAssocID="{5060C29D-3191-45B5-8F00-AD669BF23BDB}" presName="hierChild3" presStyleCnt="0"/>
      <dgm:spPr/>
      <dgm:t>
        <a:bodyPr/>
        <a:lstStyle/>
        <a:p>
          <a:endParaRPr lang="nb-NO"/>
        </a:p>
      </dgm:t>
    </dgm:pt>
    <dgm:pt modelId="{FAB690D9-9F54-402E-99C4-90C99DBEA8BF}" type="pres">
      <dgm:prSet presAssocID="{58CBC651-BE03-44B1-B5C3-CFDB747B7D5D}" presName="Name19" presStyleLbl="parChTrans1D4" presStyleIdx="6" presStyleCnt="9"/>
      <dgm:spPr/>
    </dgm:pt>
    <dgm:pt modelId="{552B3D30-762E-41DD-B82F-B980450467C9}" type="pres">
      <dgm:prSet presAssocID="{4013EB77-E6FF-4D19-95C3-1CCB0055F19E}" presName="Name21" presStyleCnt="0"/>
      <dgm:spPr/>
    </dgm:pt>
    <dgm:pt modelId="{96790729-EFB4-46BD-A166-23133D5DB716}" type="pres">
      <dgm:prSet presAssocID="{4013EB77-E6FF-4D19-95C3-1CCB0055F19E}" presName="level2Shape" presStyleLbl="node4" presStyleIdx="6" presStyleCnt="9" custScaleX="145484" custScaleY="128045" custLinFactNeighborX="1180" custLinFactNeighborY="376"/>
      <dgm:spPr/>
      <dgm:t>
        <a:bodyPr/>
        <a:lstStyle/>
        <a:p>
          <a:endParaRPr lang="nb-NO"/>
        </a:p>
      </dgm:t>
    </dgm:pt>
    <dgm:pt modelId="{67A46606-1465-4376-8BE1-978B315229F9}" type="pres">
      <dgm:prSet presAssocID="{4013EB77-E6FF-4D19-95C3-1CCB0055F19E}" presName="hierChild3" presStyleCnt="0"/>
      <dgm:spPr/>
    </dgm:pt>
    <dgm:pt modelId="{A7D757FF-9023-4897-AE9C-9E9571B39430}" type="pres">
      <dgm:prSet presAssocID="{F0EF4EF3-DF09-4DAA-A044-544097B05716}" presName="Name19" presStyleLbl="parChTrans1D4" presStyleIdx="7" presStyleCnt="9"/>
      <dgm:spPr/>
    </dgm:pt>
    <dgm:pt modelId="{CCF843C5-6C65-4177-9464-0E182DC7421B}" type="pres">
      <dgm:prSet presAssocID="{20638CEB-8926-41CD-A56B-C53BC6DA4D61}" presName="Name21" presStyleCnt="0"/>
      <dgm:spPr/>
    </dgm:pt>
    <dgm:pt modelId="{E30E298C-7D97-4F22-AC5E-21491D681D78}" type="pres">
      <dgm:prSet presAssocID="{20638CEB-8926-41CD-A56B-C53BC6DA4D61}" presName="level2Shape" presStyleLbl="node4" presStyleIdx="7" presStyleCnt="9" custScaleX="123545" custScaleY="130091"/>
      <dgm:spPr/>
    </dgm:pt>
    <dgm:pt modelId="{91957BCC-7BF3-47BD-B3FE-712B2C11A981}" type="pres">
      <dgm:prSet presAssocID="{20638CEB-8926-41CD-A56B-C53BC6DA4D61}" presName="hierChild3" presStyleCnt="0"/>
      <dgm:spPr/>
    </dgm:pt>
    <dgm:pt modelId="{CB2848EF-20B0-48BE-9C6F-9F0EBCA0EF2E}" type="pres">
      <dgm:prSet presAssocID="{233AA619-F116-4F92-85C3-7E96A9B807E1}" presName="Name19" presStyleLbl="parChTrans1D4" presStyleIdx="8" presStyleCnt="9"/>
      <dgm:spPr/>
    </dgm:pt>
    <dgm:pt modelId="{FFCB85BD-86D2-462A-8EED-F84B3DBA4BA6}" type="pres">
      <dgm:prSet presAssocID="{A4DE2E9F-90E2-44EE-90CC-1009E80FD435}" presName="Name21" presStyleCnt="0"/>
      <dgm:spPr/>
    </dgm:pt>
    <dgm:pt modelId="{56C65B31-CAC9-4ACF-8B38-8414FA490A4A}" type="pres">
      <dgm:prSet presAssocID="{A4DE2E9F-90E2-44EE-90CC-1009E80FD435}" presName="level2Shape" presStyleLbl="node4" presStyleIdx="8" presStyleCnt="9" custScaleX="141244" custScaleY="130091"/>
      <dgm:spPr/>
      <dgm:t>
        <a:bodyPr/>
        <a:lstStyle/>
        <a:p>
          <a:endParaRPr lang="nb-NO"/>
        </a:p>
      </dgm:t>
    </dgm:pt>
    <dgm:pt modelId="{D70461A1-3C1C-4117-8E89-788DABCF7939}" type="pres">
      <dgm:prSet presAssocID="{A4DE2E9F-90E2-44EE-90CC-1009E80FD435}" presName="hierChild3" presStyleCnt="0"/>
      <dgm:spPr/>
    </dgm:pt>
    <dgm:pt modelId="{1E48CAE6-722A-447C-A49A-4F06709E8EB0}" type="pres">
      <dgm:prSet presAssocID="{8C80E5B2-D1B2-40D3-A029-C6A485C10DD6}" presName="Name19" presStyleLbl="parChTrans1D3" presStyleIdx="2" presStyleCnt="3"/>
      <dgm:spPr/>
    </dgm:pt>
    <dgm:pt modelId="{C2FC8E7C-79C7-4568-B827-0481962D85F3}" type="pres">
      <dgm:prSet presAssocID="{4411CC98-1949-4AAA-8A09-8AD2BCFD8B43}" presName="Name21" presStyleCnt="0"/>
      <dgm:spPr/>
    </dgm:pt>
    <dgm:pt modelId="{0B463105-B66D-40EF-9545-6FA9A7B71861}" type="pres">
      <dgm:prSet presAssocID="{4411CC98-1949-4AAA-8A09-8AD2BCFD8B43}" presName="level2Shape" presStyleLbl="node3" presStyleIdx="2" presStyleCnt="3" custScaleX="250076" custScaleY="247929"/>
      <dgm:spPr/>
    </dgm:pt>
    <dgm:pt modelId="{970B3D2F-7B3F-4A9E-BA62-5BC22363A435}" type="pres">
      <dgm:prSet presAssocID="{4411CC98-1949-4AAA-8A09-8AD2BCFD8B43}" presName="hierChild3" presStyleCnt="0"/>
      <dgm:spPr/>
    </dgm:pt>
    <dgm:pt modelId="{18DA5698-8C40-410D-B230-A9789A6EFB1C}" type="pres">
      <dgm:prSet presAssocID="{FB72F23D-AC18-4B5E-B7C9-27E3F32BF8B6}" presName="bgShapesFlow" presStyleCnt="0"/>
      <dgm:spPr/>
      <dgm:t>
        <a:bodyPr/>
        <a:lstStyle/>
        <a:p>
          <a:endParaRPr lang="nb-NO"/>
        </a:p>
      </dgm:t>
    </dgm:pt>
  </dgm:ptLst>
  <dgm:cxnLst>
    <dgm:cxn modelId="{4F629049-394E-48BF-A6ED-52473DD77A74}" srcId="{4C050E69-7F69-4D12-BC98-30155CF284C2}" destId="{4411CC98-1949-4AAA-8A09-8AD2BCFD8B43}" srcOrd="2" destOrd="0" parTransId="{8C80E5B2-D1B2-40D3-A029-C6A485C10DD6}" sibTransId="{C7FFC272-C1D3-4F38-A540-D7CEA4B7D0C3}"/>
    <dgm:cxn modelId="{486AF37A-1FCF-41A6-93FE-94DFC8AC05BC}" srcId="{30119DD6-4A00-4A10-B7B4-55F0ED8C9470}" destId="{C313FCD8-228C-4EAC-AB6C-BE71E059DD33}" srcOrd="2" destOrd="0" parTransId="{5EFF3768-8EB0-4FE6-B9F0-F1A4C5975915}" sibTransId="{0117FC4B-E39D-49C5-BBD0-C35F0C4E4A5F}"/>
    <dgm:cxn modelId="{2F80593F-891F-47F8-B797-F6EF57FC64A2}" type="presOf" srcId="{46DF43C4-E1E0-474E-B053-666837E018D6}" destId="{985FF7FE-C6A8-4FBD-A4E8-99BA2CA50E16}" srcOrd="0" destOrd="0" presId="urn:microsoft.com/office/officeart/2005/8/layout/hierarchy6"/>
    <dgm:cxn modelId="{F79FFE32-EA6D-460F-8E9A-1FEC9C1933E9}" srcId="{30119DD6-4A00-4A10-B7B4-55F0ED8C9470}" destId="{7195DDB3-2636-4924-A1FA-93D84BF161ED}" srcOrd="0" destOrd="0" parTransId="{6F8CB09A-5B97-4489-B234-3CFC59C6C431}" sibTransId="{85FC8C43-07D5-4708-9DF1-984AE1A7B6C5}"/>
    <dgm:cxn modelId="{11A45490-C986-41BE-BC4A-FAE6BC193754}" type="presOf" srcId="{F0EF4EF3-DF09-4DAA-A044-544097B05716}" destId="{A7D757FF-9023-4897-AE9C-9E9571B39430}" srcOrd="0" destOrd="0" presId="urn:microsoft.com/office/officeart/2005/8/layout/hierarchy6"/>
    <dgm:cxn modelId="{6B62F008-C56E-4B8E-8C18-32C4D213DB48}" type="presOf" srcId="{FB72F23D-AC18-4B5E-B7C9-27E3F32BF8B6}" destId="{EA028BAB-92D9-4AA2-A18F-7D90113B9D41}" srcOrd="0" destOrd="0" presId="urn:microsoft.com/office/officeart/2005/8/layout/hierarchy6"/>
    <dgm:cxn modelId="{8B7CDC9C-9695-43AA-B7E4-DE4BAB6A65B6}" type="presOf" srcId="{58CBC651-BE03-44B1-B5C3-CFDB747B7D5D}" destId="{FAB690D9-9F54-402E-99C4-90C99DBEA8BF}" srcOrd="0" destOrd="0" presId="urn:microsoft.com/office/officeart/2005/8/layout/hierarchy6"/>
    <dgm:cxn modelId="{AD9C54AE-791D-45FD-9A38-DE0ABCC52D92}" srcId="{46DF43C4-E1E0-474E-B053-666837E018D6}" destId="{20638CEB-8926-41CD-A56B-C53BC6DA4D61}" srcOrd="4" destOrd="0" parTransId="{F0EF4EF3-DF09-4DAA-A044-544097B05716}" sibTransId="{763403B5-513A-4B01-BAA5-641836209567}"/>
    <dgm:cxn modelId="{1261D6EB-6440-4BEF-A01D-175D9F43D100}" srcId="{FB72F23D-AC18-4B5E-B7C9-27E3F32BF8B6}" destId="{175877E1-A9E6-497A-AED1-059B43C00332}" srcOrd="0" destOrd="0" parTransId="{D4A72F7F-2CC3-4047-B195-26BF54CE9D3A}" sibTransId="{EC3D0B1C-0535-4682-B4D3-99331282BFB3}"/>
    <dgm:cxn modelId="{348314B1-6A44-43B1-BD8D-7C0B15355041}" type="presOf" srcId="{5060C29D-3191-45B5-8F00-AD669BF23BDB}" destId="{5830B0EC-AA8D-4D99-86F7-E37CE39AB5D3}" srcOrd="0" destOrd="0" presId="urn:microsoft.com/office/officeart/2005/8/layout/hierarchy6"/>
    <dgm:cxn modelId="{193437E1-CF6A-4AD2-960E-D3CBD1B23A54}" type="presOf" srcId="{9C82D74A-45D0-4095-8EB0-51340F639C1D}" destId="{D7D3AF8C-4356-460C-B061-9817962CCD41}" srcOrd="0" destOrd="0" presId="urn:microsoft.com/office/officeart/2005/8/layout/hierarchy6"/>
    <dgm:cxn modelId="{4C4116CD-BAEB-4A6C-8AEF-915BDB44D3C6}" type="presOf" srcId="{0F6FAB90-A774-4ABC-AD4E-48BC5C249F62}" destId="{011AAE08-E643-4BEB-87DB-259B9D7A7FAB}" srcOrd="0" destOrd="0" presId="urn:microsoft.com/office/officeart/2005/8/layout/hierarchy6"/>
    <dgm:cxn modelId="{7B904AD1-146A-46CA-A35E-FB1DE75DB136}" type="presOf" srcId="{4013EB77-E6FF-4D19-95C3-1CCB0055F19E}" destId="{96790729-EFB4-46BD-A166-23133D5DB716}" srcOrd="0" destOrd="0" presId="urn:microsoft.com/office/officeart/2005/8/layout/hierarchy6"/>
    <dgm:cxn modelId="{A6FDB227-C613-449B-9565-9D2736A7285F}" type="presOf" srcId="{CBE900A2-78E9-4C36-B98A-4BEB5FA050E4}" destId="{A6DA3674-C151-4A6A-BDB9-E86409435F3D}" srcOrd="0" destOrd="0" presId="urn:microsoft.com/office/officeart/2005/8/layout/hierarchy6"/>
    <dgm:cxn modelId="{508122AD-8AEF-48AD-914F-1A646CBE1CE5}" type="presOf" srcId="{399F6359-17A8-4801-9B63-BA7A50F6F505}" destId="{B7361085-96F3-44DE-94DE-3EFC970AA229}" srcOrd="0" destOrd="0" presId="urn:microsoft.com/office/officeart/2005/8/layout/hierarchy6"/>
    <dgm:cxn modelId="{E9AE11CE-1006-48A9-8190-9A3830F640C5}" type="presOf" srcId="{30119DD6-4A00-4A10-B7B4-55F0ED8C9470}" destId="{354FE6F6-4EB9-4B94-9CF3-7071570DAE23}" srcOrd="0" destOrd="0" presId="urn:microsoft.com/office/officeart/2005/8/layout/hierarchy6"/>
    <dgm:cxn modelId="{79533F83-2436-4408-A8EA-C82D265EA62D}" type="presOf" srcId="{4411CC98-1949-4AAA-8A09-8AD2BCFD8B43}" destId="{0B463105-B66D-40EF-9545-6FA9A7B71861}" srcOrd="0" destOrd="0" presId="urn:microsoft.com/office/officeart/2005/8/layout/hierarchy6"/>
    <dgm:cxn modelId="{1D17E007-7E5A-49C8-A9C1-493FB8BF8ED5}" type="presOf" srcId="{0FD0EE64-5EB9-44F7-90A8-4E6D41C91FEE}" destId="{6B5FA452-3528-4CCF-8239-8E4553FEE4E1}" srcOrd="0" destOrd="0" presId="urn:microsoft.com/office/officeart/2005/8/layout/hierarchy6"/>
    <dgm:cxn modelId="{5317EDFC-1440-42BA-BD40-3114BF3B4EB7}" srcId="{46DF43C4-E1E0-474E-B053-666837E018D6}" destId="{30119DD6-4A00-4A10-B7B4-55F0ED8C9470}" srcOrd="0" destOrd="0" parTransId="{E1534136-FFBC-4188-8306-0FEC00941F00}" sibTransId="{66EF9184-321F-463E-B978-96EE367B8451}"/>
    <dgm:cxn modelId="{C4CA8CB8-ECCE-4BD6-AEB9-C7275B415E4E}" type="presOf" srcId="{175877E1-A9E6-497A-AED1-059B43C00332}" destId="{2F6FF25B-47FB-4F68-AFB2-47FE860C5404}" srcOrd="0" destOrd="0" presId="urn:microsoft.com/office/officeart/2005/8/layout/hierarchy6"/>
    <dgm:cxn modelId="{4409F056-AEFC-40E4-8C66-6DE0BF1CAC69}" type="presOf" srcId="{0B3B071D-6445-42B4-9A51-87509D145B5A}" destId="{4FF05808-5109-475E-8486-084657297832}" srcOrd="0" destOrd="0" presId="urn:microsoft.com/office/officeart/2005/8/layout/hierarchy6"/>
    <dgm:cxn modelId="{AAB319AA-C7BF-4E99-8301-DB000072EC49}" srcId="{46DF43C4-E1E0-474E-B053-666837E018D6}" destId="{4013EB77-E6FF-4D19-95C3-1CCB0055F19E}" srcOrd="3" destOrd="0" parTransId="{58CBC651-BE03-44B1-B5C3-CFDB747B7D5D}" sibTransId="{F51E7373-7C1F-464C-B143-564C37577AFA}"/>
    <dgm:cxn modelId="{549FEB6F-7357-4A32-BE07-52E00F9632C4}" type="presOf" srcId="{7195DDB3-2636-4924-A1FA-93D84BF161ED}" destId="{0608D545-CA64-424D-A36F-3F2DE5A36CF2}" srcOrd="0" destOrd="0" presId="urn:microsoft.com/office/officeart/2005/8/layout/hierarchy6"/>
    <dgm:cxn modelId="{13597EA0-8591-48A9-AE00-CEBE93456E9B}" srcId="{46DF43C4-E1E0-474E-B053-666837E018D6}" destId="{A4DE2E9F-90E2-44EE-90CC-1009E80FD435}" srcOrd="5" destOrd="0" parTransId="{233AA619-F116-4F92-85C3-7E96A9B807E1}" sibTransId="{66387602-C081-4811-AF83-4CD62822D60C}"/>
    <dgm:cxn modelId="{FC0B4274-7735-409A-9020-63F669EC8A3A}" type="presOf" srcId="{B03269BB-A1F5-4679-B213-F368C2BFF07D}" destId="{7363A8C5-77FE-421D-9C04-E599F497A2FE}" srcOrd="0" destOrd="0" presId="urn:microsoft.com/office/officeart/2005/8/layout/hierarchy6"/>
    <dgm:cxn modelId="{EDA56C82-0DBA-4BCE-ACFE-680D7C93A6EB}" type="presOf" srcId="{C313FCD8-228C-4EAC-AB6C-BE71E059DD33}" destId="{BFC5FC79-F24D-45DB-8374-79042A966C33}" srcOrd="0" destOrd="0" presId="urn:microsoft.com/office/officeart/2005/8/layout/hierarchy6"/>
    <dgm:cxn modelId="{63CF6E2F-A211-4D13-9CFB-4021829BF3D8}" type="presOf" srcId="{6F8CB09A-5B97-4489-B234-3CFC59C6C431}" destId="{A7D83D3E-5255-4F48-957B-C6F33A154C53}" srcOrd="0" destOrd="0" presId="urn:microsoft.com/office/officeart/2005/8/layout/hierarchy6"/>
    <dgm:cxn modelId="{1B0329A9-3652-4802-A067-11BCED6E01C8}" type="presOf" srcId="{6AFFCC44-A296-4BCF-8268-9BE428923E4E}" destId="{C7DEDED2-0AE6-42EF-8CEB-A0A756D118F1}" srcOrd="0" destOrd="0" presId="urn:microsoft.com/office/officeart/2005/8/layout/hierarchy6"/>
    <dgm:cxn modelId="{F5DB7372-F973-4FB7-80F9-DC00F7A62A36}" srcId="{46DF43C4-E1E0-474E-B053-666837E018D6}" destId="{CBE900A2-78E9-4C36-B98A-4BEB5FA050E4}" srcOrd="1" destOrd="0" parTransId="{9C82D74A-45D0-4095-8EB0-51340F639C1D}" sibTransId="{A27CE94F-B1C6-48B3-B282-504C519857BF}"/>
    <dgm:cxn modelId="{2443F52C-11E4-446A-ACF1-FD0DC88EB057}" type="presOf" srcId="{A4DE2E9F-90E2-44EE-90CC-1009E80FD435}" destId="{56C65B31-CAC9-4ACF-8B38-8414FA490A4A}" srcOrd="0" destOrd="0" presId="urn:microsoft.com/office/officeart/2005/8/layout/hierarchy6"/>
    <dgm:cxn modelId="{029FC9FC-34E7-4153-8519-3506F5D62AF7}" type="presOf" srcId="{20638CEB-8926-41CD-A56B-C53BC6DA4D61}" destId="{E30E298C-7D97-4F22-AC5E-21491D681D78}" srcOrd="0" destOrd="0" presId="urn:microsoft.com/office/officeart/2005/8/layout/hierarchy6"/>
    <dgm:cxn modelId="{F5000B3E-6444-4EDC-8AF1-0495CC09E31C}" type="presOf" srcId="{4C050E69-7F69-4D12-BC98-30155CF284C2}" destId="{2C80E0F1-5E47-4D73-AEAA-1E0FF99D4D05}" srcOrd="0" destOrd="0" presId="urn:microsoft.com/office/officeart/2005/8/layout/hierarchy6"/>
    <dgm:cxn modelId="{75B55FF3-C053-4D9B-9509-F179AEA7F757}" type="presOf" srcId="{8C80E5B2-D1B2-40D3-A029-C6A485C10DD6}" destId="{1E48CAE6-722A-447C-A49A-4F06709E8EB0}" srcOrd="0" destOrd="0" presId="urn:microsoft.com/office/officeart/2005/8/layout/hierarchy6"/>
    <dgm:cxn modelId="{782FC469-31B1-492F-8F16-8E9BA34038C5}" type="presOf" srcId="{5EFF3768-8EB0-4FE6-B9F0-F1A4C5975915}" destId="{348B19DA-BE03-4B73-9FC0-14E5393C414A}" srcOrd="0" destOrd="0" presId="urn:microsoft.com/office/officeart/2005/8/layout/hierarchy6"/>
    <dgm:cxn modelId="{F34FD9BE-477B-45A1-B9D2-B3C794050726}" type="presOf" srcId="{233AA619-F116-4F92-85C3-7E96A9B807E1}" destId="{CB2848EF-20B0-48BE-9C6F-9F0EBCA0EF2E}" srcOrd="0" destOrd="0" presId="urn:microsoft.com/office/officeart/2005/8/layout/hierarchy6"/>
    <dgm:cxn modelId="{873D0719-06CD-4835-AE17-E52D4E7A3361}" type="presOf" srcId="{E1534136-FFBC-4188-8306-0FEC00941F00}" destId="{9202C629-5C7E-43AC-BE8F-D95BE0BAE4CC}" srcOrd="0" destOrd="0" presId="urn:microsoft.com/office/officeart/2005/8/layout/hierarchy6"/>
    <dgm:cxn modelId="{B37D772E-2C65-4DE4-A07B-C66C542B6F93}" srcId="{175877E1-A9E6-497A-AED1-059B43C00332}" destId="{4C050E69-7F69-4D12-BC98-30155CF284C2}" srcOrd="0" destOrd="0" parTransId="{B03269BB-A1F5-4679-B213-F368C2BFF07D}" sibTransId="{8D9AA095-6BCE-4041-BE96-DF28E3787E4D}"/>
    <dgm:cxn modelId="{B92A72DB-A221-4561-98D0-E497E1398948}" srcId="{4C050E69-7F69-4D12-BC98-30155CF284C2}" destId="{46DF43C4-E1E0-474E-B053-666837E018D6}" srcOrd="1" destOrd="0" parTransId="{0B3B071D-6445-42B4-9A51-87509D145B5A}" sibTransId="{2E9ABD9F-DA7A-4F05-BF80-E0657612D6EC}"/>
    <dgm:cxn modelId="{61FD69FE-2F9E-4577-B47E-A6A5D1497AF5}" srcId="{30119DD6-4A00-4A10-B7B4-55F0ED8C9470}" destId="{6AFFCC44-A296-4BCF-8268-9BE428923E4E}" srcOrd="1" destOrd="0" parTransId="{0FD0EE64-5EB9-44F7-90A8-4E6D41C91FEE}" sibTransId="{0E1E652C-09D4-4D5A-BD24-D7DFA329AF66}"/>
    <dgm:cxn modelId="{2A19B583-D5FD-4FD9-9B86-2D1D2B165388}" type="presOf" srcId="{ACF1248A-13DE-4EDE-935A-756E0F458990}" destId="{5B61AC31-D6CD-43D1-B298-A45872037EEB}" srcOrd="0" destOrd="0" presId="urn:microsoft.com/office/officeart/2005/8/layout/hierarchy6"/>
    <dgm:cxn modelId="{095AB32B-7AE7-4BFD-BDEB-99F9E2F0E69B}" srcId="{46DF43C4-E1E0-474E-B053-666837E018D6}" destId="{5060C29D-3191-45B5-8F00-AD669BF23BDB}" srcOrd="2" destOrd="0" parTransId="{0F6FAB90-A774-4ABC-AD4E-48BC5C249F62}" sibTransId="{586DC468-793B-44D0-9B39-15322CB139D8}"/>
    <dgm:cxn modelId="{5C4EE2A6-B4B1-4131-AA3C-2D4D4C973D71}" srcId="{4C050E69-7F69-4D12-BC98-30155CF284C2}" destId="{399F6359-17A8-4801-9B63-BA7A50F6F505}" srcOrd="0" destOrd="0" parTransId="{ACF1248A-13DE-4EDE-935A-756E0F458990}" sibTransId="{FD788DCB-7DBA-4F30-BE2A-F39D7C45AC1D}"/>
    <dgm:cxn modelId="{098E386F-3A83-4BF0-A0F2-796822A99631}" type="presParOf" srcId="{EA028BAB-92D9-4AA2-A18F-7D90113B9D41}" destId="{25A0F8AE-8071-4B93-B4C3-532E378E8CD5}" srcOrd="0" destOrd="0" presId="urn:microsoft.com/office/officeart/2005/8/layout/hierarchy6"/>
    <dgm:cxn modelId="{BACE44BC-B768-4789-8A7F-6EA0B5B0E7A7}" type="presParOf" srcId="{25A0F8AE-8071-4B93-B4C3-532E378E8CD5}" destId="{D2F8BB41-5AD6-4F3D-8027-69A4705713C4}" srcOrd="0" destOrd="0" presId="urn:microsoft.com/office/officeart/2005/8/layout/hierarchy6"/>
    <dgm:cxn modelId="{1669DF16-5D69-40AE-B796-EAF377DE3114}" type="presParOf" srcId="{D2F8BB41-5AD6-4F3D-8027-69A4705713C4}" destId="{EBEB062D-4AA4-4D80-8D9E-271E9EA55CF4}" srcOrd="0" destOrd="0" presId="urn:microsoft.com/office/officeart/2005/8/layout/hierarchy6"/>
    <dgm:cxn modelId="{D305096E-1D30-45B2-B762-E39CF057A811}" type="presParOf" srcId="{EBEB062D-4AA4-4D80-8D9E-271E9EA55CF4}" destId="{2F6FF25B-47FB-4F68-AFB2-47FE860C5404}" srcOrd="0" destOrd="0" presId="urn:microsoft.com/office/officeart/2005/8/layout/hierarchy6"/>
    <dgm:cxn modelId="{DE63BD10-DF59-4B46-BE98-37784CCCEC0F}" type="presParOf" srcId="{EBEB062D-4AA4-4D80-8D9E-271E9EA55CF4}" destId="{F135B4B1-FD8C-4D54-83E5-0FFC8C387F27}" srcOrd="1" destOrd="0" presId="urn:microsoft.com/office/officeart/2005/8/layout/hierarchy6"/>
    <dgm:cxn modelId="{AFD286AC-3893-410E-A00B-4B1B21D0B29B}" type="presParOf" srcId="{F135B4B1-FD8C-4D54-83E5-0FFC8C387F27}" destId="{7363A8C5-77FE-421D-9C04-E599F497A2FE}" srcOrd="0" destOrd="0" presId="urn:microsoft.com/office/officeart/2005/8/layout/hierarchy6"/>
    <dgm:cxn modelId="{65ED7D51-8D8D-461D-93D4-FBAF9456E2C6}" type="presParOf" srcId="{F135B4B1-FD8C-4D54-83E5-0FFC8C387F27}" destId="{4B1028BE-EC46-45E2-B85C-7CA3BC895772}" srcOrd="1" destOrd="0" presId="urn:microsoft.com/office/officeart/2005/8/layout/hierarchy6"/>
    <dgm:cxn modelId="{9EDAEFF1-9B2B-494F-85F8-EDAA555C4876}" type="presParOf" srcId="{4B1028BE-EC46-45E2-B85C-7CA3BC895772}" destId="{2C80E0F1-5E47-4D73-AEAA-1E0FF99D4D05}" srcOrd="0" destOrd="0" presId="urn:microsoft.com/office/officeart/2005/8/layout/hierarchy6"/>
    <dgm:cxn modelId="{BA2BD8CC-4C53-407E-80BB-7CE077883D2F}" type="presParOf" srcId="{4B1028BE-EC46-45E2-B85C-7CA3BC895772}" destId="{C1AD4D5D-F5B7-403E-A64B-C4AE92CDE256}" srcOrd="1" destOrd="0" presId="urn:microsoft.com/office/officeart/2005/8/layout/hierarchy6"/>
    <dgm:cxn modelId="{51EE4BD3-EC1D-403B-80F7-7860510FE53A}" type="presParOf" srcId="{C1AD4D5D-F5B7-403E-A64B-C4AE92CDE256}" destId="{5B61AC31-D6CD-43D1-B298-A45872037EEB}" srcOrd="0" destOrd="0" presId="urn:microsoft.com/office/officeart/2005/8/layout/hierarchy6"/>
    <dgm:cxn modelId="{067FB986-DA12-4C22-92AA-7662A1640D3C}" type="presParOf" srcId="{C1AD4D5D-F5B7-403E-A64B-C4AE92CDE256}" destId="{CDE1CF56-3015-43B4-9EB7-CFB12BC9D650}" srcOrd="1" destOrd="0" presId="urn:microsoft.com/office/officeart/2005/8/layout/hierarchy6"/>
    <dgm:cxn modelId="{387DF2F4-4E14-4742-8F0C-D663304E7448}" type="presParOf" srcId="{CDE1CF56-3015-43B4-9EB7-CFB12BC9D650}" destId="{B7361085-96F3-44DE-94DE-3EFC970AA229}" srcOrd="0" destOrd="0" presId="urn:microsoft.com/office/officeart/2005/8/layout/hierarchy6"/>
    <dgm:cxn modelId="{389912FD-3571-406A-9F66-FB893177ECB8}" type="presParOf" srcId="{CDE1CF56-3015-43B4-9EB7-CFB12BC9D650}" destId="{258871CB-91A6-4593-B09B-5D9C7B3B0281}" srcOrd="1" destOrd="0" presId="urn:microsoft.com/office/officeart/2005/8/layout/hierarchy6"/>
    <dgm:cxn modelId="{D73187B4-D247-4D60-84C4-43AFFEB85DF5}" type="presParOf" srcId="{C1AD4D5D-F5B7-403E-A64B-C4AE92CDE256}" destId="{4FF05808-5109-475E-8486-084657297832}" srcOrd="2" destOrd="0" presId="urn:microsoft.com/office/officeart/2005/8/layout/hierarchy6"/>
    <dgm:cxn modelId="{8B4B3234-6BF5-4920-9CCD-310E3DB02D46}" type="presParOf" srcId="{C1AD4D5D-F5B7-403E-A64B-C4AE92CDE256}" destId="{07871FD8-4D98-458F-AC0E-3A7437CFE67A}" srcOrd="3" destOrd="0" presId="urn:microsoft.com/office/officeart/2005/8/layout/hierarchy6"/>
    <dgm:cxn modelId="{EA7871F9-BA38-4C07-B060-2B96D73F8942}" type="presParOf" srcId="{07871FD8-4D98-458F-AC0E-3A7437CFE67A}" destId="{985FF7FE-C6A8-4FBD-A4E8-99BA2CA50E16}" srcOrd="0" destOrd="0" presId="urn:microsoft.com/office/officeart/2005/8/layout/hierarchy6"/>
    <dgm:cxn modelId="{8A1FB0AA-92C6-42B3-A8BC-9652F5ED205E}" type="presParOf" srcId="{07871FD8-4D98-458F-AC0E-3A7437CFE67A}" destId="{458C418B-B58B-40FB-9E17-E88EF1B54560}" srcOrd="1" destOrd="0" presId="urn:microsoft.com/office/officeart/2005/8/layout/hierarchy6"/>
    <dgm:cxn modelId="{074ECA26-75AC-4FB9-8388-63B50E2F2265}" type="presParOf" srcId="{458C418B-B58B-40FB-9E17-E88EF1B54560}" destId="{9202C629-5C7E-43AC-BE8F-D95BE0BAE4CC}" srcOrd="0" destOrd="0" presId="urn:microsoft.com/office/officeart/2005/8/layout/hierarchy6"/>
    <dgm:cxn modelId="{9DB5FA1A-3729-409D-91D6-28D10F3C690A}" type="presParOf" srcId="{458C418B-B58B-40FB-9E17-E88EF1B54560}" destId="{EF12D850-0F6F-4C5F-9BB9-CBDBB4A31FC9}" srcOrd="1" destOrd="0" presId="urn:microsoft.com/office/officeart/2005/8/layout/hierarchy6"/>
    <dgm:cxn modelId="{8DE99CA8-56D5-4E56-A90F-5E9FE6F05598}" type="presParOf" srcId="{EF12D850-0F6F-4C5F-9BB9-CBDBB4A31FC9}" destId="{354FE6F6-4EB9-4B94-9CF3-7071570DAE23}" srcOrd="0" destOrd="0" presId="urn:microsoft.com/office/officeart/2005/8/layout/hierarchy6"/>
    <dgm:cxn modelId="{DFB867DB-4C13-480E-BFDE-D46A5B210A0C}" type="presParOf" srcId="{EF12D850-0F6F-4C5F-9BB9-CBDBB4A31FC9}" destId="{31A50ECC-EC3F-41A6-8E44-632DBF45C3A0}" srcOrd="1" destOrd="0" presId="urn:microsoft.com/office/officeart/2005/8/layout/hierarchy6"/>
    <dgm:cxn modelId="{2E4C31F3-0E96-4FA2-92A6-1F8A7546795E}" type="presParOf" srcId="{31A50ECC-EC3F-41A6-8E44-632DBF45C3A0}" destId="{A7D83D3E-5255-4F48-957B-C6F33A154C53}" srcOrd="0" destOrd="0" presId="urn:microsoft.com/office/officeart/2005/8/layout/hierarchy6"/>
    <dgm:cxn modelId="{799834EF-4900-4165-AE6B-3059C6CDF995}" type="presParOf" srcId="{31A50ECC-EC3F-41A6-8E44-632DBF45C3A0}" destId="{6E3125EC-E6A8-4865-B2E8-A0EEF996BAE9}" srcOrd="1" destOrd="0" presId="urn:microsoft.com/office/officeart/2005/8/layout/hierarchy6"/>
    <dgm:cxn modelId="{A1EEF772-4FF7-4F0C-9CFA-08C70E365427}" type="presParOf" srcId="{6E3125EC-E6A8-4865-B2E8-A0EEF996BAE9}" destId="{0608D545-CA64-424D-A36F-3F2DE5A36CF2}" srcOrd="0" destOrd="0" presId="urn:microsoft.com/office/officeart/2005/8/layout/hierarchy6"/>
    <dgm:cxn modelId="{B6EDB673-C975-48BB-B54E-7F261E301C23}" type="presParOf" srcId="{6E3125EC-E6A8-4865-B2E8-A0EEF996BAE9}" destId="{234FE193-2FCA-448E-A900-963FB35336D8}" srcOrd="1" destOrd="0" presId="urn:microsoft.com/office/officeart/2005/8/layout/hierarchy6"/>
    <dgm:cxn modelId="{30420776-C597-4D9A-B1A7-7849FC008018}" type="presParOf" srcId="{31A50ECC-EC3F-41A6-8E44-632DBF45C3A0}" destId="{6B5FA452-3528-4CCF-8239-8E4553FEE4E1}" srcOrd="2" destOrd="0" presId="urn:microsoft.com/office/officeart/2005/8/layout/hierarchy6"/>
    <dgm:cxn modelId="{481645ED-7E1B-4CCC-A40B-21BD6B6CD3AE}" type="presParOf" srcId="{31A50ECC-EC3F-41A6-8E44-632DBF45C3A0}" destId="{1F2DBEFF-4902-47F1-A258-F4184918494A}" srcOrd="3" destOrd="0" presId="urn:microsoft.com/office/officeart/2005/8/layout/hierarchy6"/>
    <dgm:cxn modelId="{ED6308B6-24E9-488A-9A3A-8C457504FEAF}" type="presParOf" srcId="{1F2DBEFF-4902-47F1-A258-F4184918494A}" destId="{C7DEDED2-0AE6-42EF-8CEB-A0A756D118F1}" srcOrd="0" destOrd="0" presId="urn:microsoft.com/office/officeart/2005/8/layout/hierarchy6"/>
    <dgm:cxn modelId="{8BE20373-FD33-469D-BD54-8021C2CDBB70}" type="presParOf" srcId="{1F2DBEFF-4902-47F1-A258-F4184918494A}" destId="{81C664B5-3417-41DF-81A2-FC63B7BBE2BA}" srcOrd="1" destOrd="0" presId="urn:microsoft.com/office/officeart/2005/8/layout/hierarchy6"/>
    <dgm:cxn modelId="{F4F73D72-4E3F-4ACA-A34E-1C0F236140D3}" type="presParOf" srcId="{31A50ECC-EC3F-41A6-8E44-632DBF45C3A0}" destId="{348B19DA-BE03-4B73-9FC0-14E5393C414A}" srcOrd="4" destOrd="0" presId="urn:microsoft.com/office/officeart/2005/8/layout/hierarchy6"/>
    <dgm:cxn modelId="{C73FD0B6-BF75-42DA-A863-83140EFE61CA}" type="presParOf" srcId="{31A50ECC-EC3F-41A6-8E44-632DBF45C3A0}" destId="{51E26D93-7C41-4079-B678-B12BE0B70AE2}" srcOrd="5" destOrd="0" presId="urn:microsoft.com/office/officeart/2005/8/layout/hierarchy6"/>
    <dgm:cxn modelId="{AA8BC717-EC3C-4097-B942-1166A94554DE}" type="presParOf" srcId="{51E26D93-7C41-4079-B678-B12BE0B70AE2}" destId="{BFC5FC79-F24D-45DB-8374-79042A966C33}" srcOrd="0" destOrd="0" presId="urn:microsoft.com/office/officeart/2005/8/layout/hierarchy6"/>
    <dgm:cxn modelId="{A4D0F351-B1C1-4818-983C-0B759DE67983}" type="presParOf" srcId="{51E26D93-7C41-4079-B678-B12BE0B70AE2}" destId="{25592A76-F354-469F-A05C-4630690E5DC5}" srcOrd="1" destOrd="0" presId="urn:microsoft.com/office/officeart/2005/8/layout/hierarchy6"/>
    <dgm:cxn modelId="{040D4CAB-D568-4418-A1D9-D46D508362C9}" type="presParOf" srcId="{458C418B-B58B-40FB-9E17-E88EF1B54560}" destId="{D7D3AF8C-4356-460C-B061-9817962CCD41}" srcOrd="2" destOrd="0" presId="urn:microsoft.com/office/officeart/2005/8/layout/hierarchy6"/>
    <dgm:cxn modelId="{15C6E34A-6650-4801-8A59-AA1D5417936F}" type="presParOf" srcId="{458C418B-B58B-40FB-9E17-E88EF1B54560}" destId="{0831C7F0-56AD-4C6C-81F2-C3B0691AE074}" srcOrd="3" destOrd="0" presId="urn:microsoft.com/office/officeart/2005/8/layout/hierarchy6"/>
    <dgm:cxn modelId="{040C07DC-FDDB-47D6-94E5-CF22E08FFC21}" type="presParOf" srcId="{0831C7F0-56AD-4C6C-81F2-C3B0691AE074}" destId="{A6DA3674-C151-4A6A-BDB9-E86409435F3D}" srcOrd="0" destOrd="0" presId="urn:microsoft.com/office/officeart/2005/8/layout/hierarchy6"/>
    <dgm:cxn modelId="{F54F0198-56C6-423A-BD28-CE6D56672177}" type="presParOf" srcId="{0831C7F0-56AD-4C6C-81F2-C3B0691AE074}" destId="{741AA7AC-02E3-45B6-AF60-0471B7B3D412}" srcOrd="1" destOrd="0" presId="urn:microsoft.com/office/officeart/2005/8/layout/hierarchy6"/>
    <dgm:cxn modelId="{1B998506-E502-44CB-BAF7-E4654CFE8882}" type="presParOf" srcId="{458C418B-B58B-40FB-9E17-E88EF1B54560}" destId="{011AAE08-E643-4BEB-87DB-259B9D7A7FAB}" srcOrd="4" destOrd="0" presId="urn:microsoft.com/office/officeart/2005/8/layout/hierarchy6"/>
    <dgm:cxn modelId="{5AD20B11-A0C3-45A2-BD78-DA4F7801D9F6}" type="presParOf" srcId="{458C418B-B58B-40FB-9E17-E88EF1B54560}" destId="{EF6F0051-FF9B-45FB-8D8A-05596EF5F81C}" srcOrd="5" destOrd="0" presId="urn:microsoft.com/office/officeart/2005/8/layout/hierarchy6"/>
    <dgm:cxn modelId="{A4D22CE7-FBCA-49AB-B00B-536C8E520079}" type="presParOf" srcId="{EF6F0051-FF9B-45FB-8D8A-05596EF5F81C}" destId="{5830B0EC-AA8D-4D99-86F7-E37CE39AB5D3}" srcOrd="0" destOrd="0" presId="urn:microsoft.com/office/officeart/2005/8/layout/hierarchy6"/>
    <dgm:cxn modelId="{9B35C4DA-AFE9-4C7D-B504-772F75A286AD}" type="presParOf" srcId="{EF6F0051-FF9B-45FB-8D8A-05596EF5F81C}" destId="{47393D77-7EF0-4ADD-9E2B-91D7851D488C}" srcOrd="1" destOrd="0" presId="urn:microsoft.com/office/officeart/2005/8/layout/hierarchy6"/>
    <dgm:cxn modelId="{416CC2CC-1CEA-431E-883F-6C42BAD9465E}" type="presParOf" srcId="{458C418B-B58B-40FB-9E17-E88EF1B54560}" destId="{FAB690D9-9F54-402E-99C4-90C99DBEA8BF}" srcOrd="6" destOrd="0" presId="urn:microsoft.com/office/officeart/2005/8/layout/hierarchy6"/>
    <dgm:cxn modelId="{E2B2EDE3-1037-4B34-AB9E-8AB323FFCEC4}" type="presParOf" srcId="{458C418B-B58B-40FB-9E17-E88EF1B54560}" destId="{552B3D30-762E-41DD-B82F-B980450467C9}" srcOrd="7" destOrd="0" presId="urn:microsoft.com/office/officeart/2005/8/layout/hierarchy6"/>
    <dgm:cxn modelId="{1406908A-EA29-4E7A-A869-7DC2B908543E}" type="presParOf" srcId="{552B3D30-762E-41DD-B82F-B980450467C9}" destId="{96790729-EFB4-46BD-A166-23133D5DB716}" srcOrd="0" destOrd="0" presId="urn:microsoft.com/office/officeart/2005/8/layout/hierarchy6"/>
    <dgm:cxn modelId="{21D9DC2D-5A43-484C-87A4-C1D4541F3487}" type="presParOf" srcId="{552B3D30-762E-41DD-B82F-B980450467C9}" destId="{67A46606-1465-4376-8BE1-978B315229F9}" srcOrd="1" destOrd="0" presId="urn:microsoft.com/office/officeart/2005/8/layout/hierarchy6"/>
    <dgm:cxn modelId="{F387111B-3BA3-4BE9-B45C-2BBD26333405}" type="presParOf" srcId="{458C418B-B58B-40FB-9E17-E88EF1B54560}" destId="{A7D757FF-9023-4897-AE9C-9E9571B39430}" srcOrd="8" destOrd="0" presId="urn:microsoft.com/office/officeart/2005/8/layout/hierarchy6"/>
    <dgm:cxn modelId="{4CAD1FD2-328A-46C5-B8B8-F1B2619AAF42}" type="presParOf" srcId="{458C418B-B58B-40FB-9E17-E88EF1B54560}" destId="{CCF843C5-6C65-4177-9464-0E182DC7421B}" srcOrd="9" destOrd="0" presId="urn:microsoft.com/office/officeart/2005/8/layout/hierarchy6"/>
    <dgm:cxn modelId="{02CDB2E4-CF32-44D4-9AE7-043E244AE2F9}" type="presParOf" srcId="{CCF843C5-6C65-4177-9464-0E182DC7421B}" destId="{E30E298C-7D97-4F22-AC5E-21491D681D78}" srcOrd="0" destOrd="0" presId="urn:microsoft.com/office/officeart/2005/8/layout/hierarchy6"/>
    <dgm:cxn modelId="{B36DF33C-1A9F-42DF-8095-B60C262A13A4}" type="presParOf" srcId="{CCF843C5-6C65-4177-9464-0E182DC7421B}" destId="{91957BCC-7BF3-47BD-B3FE-712B2C11A981}" srcOrd="1" destOrd="0" presId="urn:microsoft.com/office/officeart/2005/8/layout/hierarchy6"/>
    <dgm:cxn modelId="{0B63E10C-08BB-48E9-84F0-6903208EC0C7}" type="presParOf" srcId="{458C418B-B58B-40FB-9E17-E88EF1B54560}" destId="{CB2848EF-20B0-48BE-9C6F-9F0EBCA0EF2E}" srcOrd="10" destOrd="0" presId="urn:microsoft.com/office/officeart/2005/8/layout/hierarchy6"/>
    <dgm:cxn modelId="{A8908C23-C1E7-489C-BB31-7B356B58747C}" type="presParOf" srcId="{458C418B-B58B-40FB-9E17-E88EF1B54560}" destId="{FFCB85BD-86D2-462A-8EED-F84B3DBA4BA6}" srcOrd="11" destOrd="0" presId="urn:microsoft.com/office/officeart/2005/8/layout/hierarchy6"/>
    <dgm:cxn modelId="{D86CDBEA-A1B1-475C-A10B-8EBFDD48B948}" type="presParOf" srcId="{FFCB85BD-86D2-462A-8EED-F84B3DBA4BA6}" destId="{56C65B31-CAC9-4ACF-8B38-8414FA490A4A}" srcOrd="0" destOrd="0" presId="urn:microsoft.com/office/officeart/2005/8/layout/hierarchy6"/>
    <dgm:cxn modelId="{37C3156A-2B72-44DA-8B49-B371EAE65DD8}" type="presParOf" srcId="{FFCB85BD-86D2-462A-8EED-F84B3DBA4BA6}" destId="{D70461A1-3C1C-4117-8E89-788DABCF7939}" srcOrd="1" destOrd="0" presId="urn:microsoft.com/office/officeart/2005/8/layout/hierarchy6"/>
    <dgm:cxn modelId="{DA406D82-C095-43CF-B2B0-AB7EC351BAEF}" type="presParOf" srcId="{C1AD4D5D-F5B7-403E-A64B-C4AE92CDE256}" destId="{1E48CAE6-722A-447C-A49A-4F06709E8EB0}" srcOrd="4" destOrd="0" presId="urn:microsoft.com/office/officeart/2005/8/layout/hierarchy6"/>
    <dgm:cxn modelId="{F6033FB3-01A0-499D-9F35-BA0CF268112A}" type="presParOf" srcId="{C1AD4D5D-F5B7-403E-A64B-C4AE92CDE256}" destId="{C2FC8E7C-79C7-4568-B827-0481962D85F3}" srcOrd="5" destOrd="0" presId="urn:microsoft.com/office/officeart/2005/8/layout/hierarchy6"/>
    <dgm:cxn modelId="{CA58993C-D625-4563-8143-7A9F858C22B2}" type="presParOf" srcId="{C2FC8E7C-79C7-4568-B827-0481962D85F3}" destId="{0B463105-B66D-40EF-9545-6FA9A7B71861}" srcOrd="0" destOrd="0" presId="urn:microsoft.com/office/officeart/2005/8/layout/hierarchy6"/>
    <dgm:cxn modelId="{E39FDB0A-6F4C-4F77-A15A-77F16EE6CCC5}" type="presParOf" srcId="{C2FC8E7C-79C7-4568-B827-0481962D85F3}" destId="{970B3D2F-7B3F-4A9E-BA62-5BC22363A435}" srcOrd="1" destOrd="0" presId="urn:microsoft.com/office/officeart/2005/8/layout/hierarchy6"/>
    <dgm:cxn modelId="{4866516F-733A-450F-8D65-8CFD6A879543}" type="presParOf" srcId="{EA028BAB-92D9-4AA2-A18F-7D90113B9D41}" destId="{18DA5698-8C40-410D-B230-A9789A6EFB1C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1">
  <dgm:title val="Simple 4"/>
  <dgm:desc val="Simple 4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lang="nb-NO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lang="nb-NO"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lang="nb-NO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lang="nb-NO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nb-NO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nb-NO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lang="nb-NO" sz="2800"/>
            </a:lvl1pPr>
            <a:lvl2pPr>
              <a:defRPr lang="nb-NO" sz="2400"/>
            </a:lvl2pPr>
            <a:lvl3pPr>
              <a:defRPr lang="nb-NO" sz="2000"/>
            </a:lvl3pPr>
            <a:lvl4pPr>
              <a:defRPr lang="nb-NO" sz="1800"/>
            </a:lvl4pPr>
            <a:lvl5pPr>
              <a:defRPr lang="nb-NO" sz="1800"/>
            </a:lvl5pPr>
            <a:lvl6pPr>
              <a:defRPr lang="nb-NO" sz="1800"/>
            </a:lvl6pPr>
            <a:lvl7pPr>
              <a:defRPr lang="nb-NO" sz="1800"/>
            </a:lvl7pPr>
            <a:lvl8pPr>
              <a:defRPr lang="nb-NO" sz="1800"/>
            </a:lvl8pPr>
            <a:lvl9pPr>
              <a:defRPr lang="nb-NO"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lang="nb-NO" sz="2800"/>
            </a:lvl1pPr>
            <a:lvl2pPr>
              <a:defRPr lang="nb-NO" sz="2400"/>
            </a:lvl2pPr>
            <a:lvl3pPr>
              <a:defRPr lang="nb-NO" sz="2000"/>
            </a:lvl3pPr>
            <a:lvl4pPr>
              <a:defRPr lang="nb-NO" sz="1800"/>
            </a:lvl4pPr>
            <a:lvl5pPr>
              <a:defRPr lang="nb-NO" sz="1800"/>
            </a:lvl5pPr>
            <a:lvl6pPr>
              <a:defRPr lang="nb-NO" sz="1800"/>
            </a:lvl6pPr>
            <a:lvl7pPr>
              <a:defRPr lang="nb-NO" sz="1800"/>
            </a:lvl7pPr>
            <a:lvl8pPr>
              <a:defRPr lang="nb-NO" sz="1800"/>
            </a:lvl8pPr>
            <a:lvl9pPr>
              <a:defRPr lang="nb-NO"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nb-NO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nb-NO" sz="2400" b="1"/>
            </a:lvl1pPr>
            <a:lvl2pPr marL="457200" indent="0">
              <a:buNone/>
              <a:defRPr lang="nb-NO" sz="2000" b="1"/>
            </a:lvl2pPr>
            <a:lvl3pPr marL="914400" indent="0">
              <a:buNone/>
              <a:defRPr lang="nb-NO" sz="1800" b="1"/>
            </a:lvl3pPr>
            <a:lvl4pPr marL="1371600" indent="0">
              <a:buNone/>
              <a:defRPr lang="nb-NO" sz="1600" b="1"/>
            </a:lvl4pPr>
            <a:lvl5pPr marL="1828800" indent="0">
              <a:buNone/>
              <a:defRPr lang="nb-NO" sz="1600" b="1"/>
            </a:lvl5pPr>
            <a:lvl6pPr marL="2286000" indent="0">
              <a:buNone/>
              <a:defRPr lang="nb-NO" sz="1600" b="1"/>
            </a:lvl6pPr>
            <a:lvl7pPr marL="2743200" indent="0">
              <a:buNone/>
              <a:defRPr lang="nb-NO" sz="1600" b="1"/>
            </a:lvl7pPr>
            <a:lvl8pPr marL="3200400" indent="0">
              <a:buNone/>
              <a:defRPr lang="nb-NO" sz="1600" b="1"/>
            </a:lvl8pPr>
            <a:lvl9pPr marL="3657600" indent="0">
              <a:buNone/>
              <a:defRPr lang="nb-NO"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lang="nb-NO" sz="2400"/>
            </a:lvl1pPr>
            <a:lvl2pPr>
              <a:defRPr lang="nb-NO" sz="2000"/>
            </a:lvl2pPr>
            <a:lvl3pPr>
              <a:defRPr lang="nb-NO" sz="1800"/>
            </a:lvl3pPr>
            <a:lvl4pPr>
              <a:defRPr lang="nb-NO" sz="1600"/>
            </a:lvl4pPr>
            <a:lvl5pPr>
              <a:defRPr lang="nb-NO" sz="1600"/>
            </a:lvl5pPr>
            <a:lvl6pPr>
              <a:defRPr lang="nb-NO" sz="1600"/>
            </a:lvl6pPr>
            <a:lvl7pPr>
              <a:defRPr lang="nb-NO" sz="1600"/>
            </a:lvl7pPr>
            <a:lvl8pPr>
              <a:defRPr lang="nb-NO" sz="1600"/>
            </a:lvl8pPr>
            <a:lvl9pPr>
              <a:defRPr lang="nb-NO"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nb-NO" sz="2400" b="1"/>
            </a:lvl1pPr>
            <a:lvl2pPr marL="457200" indent="0">
              <a:buNone/>
              <a:defRPr lang="nb-NO" sz="2000" b="1"/>
            </a:lvl2pPr>
            <a:lvl3pPr marL="914400" indent="0">
              <a:buNone/>
              <a:defRPr lang="nb-NO" sz="1800" b="1"/>
            </a:lvl3pPr>
            <a:lvl4pPr marL="1371600" indent="0">
              <a:buNone/>
              <a:defRPr lang="nb-NO" sz="1600" b="1"/>
            </a:lvl4pPr>
            <a:lvl5pPr marL="1828800" indent="0">
              <a:buNone/>
              <a:defRPr lang="nb-NO" sz="1600" b="1"/>
            </a:lvl5pPr>
            <a:lvl6pPr marL="2286000" indent="0">
              <a:buNone/>
              <a:defRPr lang="nb-NO" sz="1600" b="1"/>
            </a:lvl6pPr>
            <a:lvl7pPr marL="2743200" indent="0">
              <a:buNone/>
              <a:defRPr lang="nb-NO" sz="1600" b="1"/>
            </a:lvl7pPr>
            <a:lvl8pPr marL="3200400" indent="0">
              <a:buNone/>
              <a:defRPr lang="nb-NO" sz="1600" b="1"/>
            </a:lvl8pPr>
            <a:lvl9pPr marL="3657600" indent="0">
              <a:buNone/>
              <a:defRPr lang="nb-NO"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lang="nb-NO" sz="2400"/>
            </a:lvl1pPr>
            <a:lvl2pPr>
              <a:defRPr lang="nb-NO" sz="2000"/>
            </a:lvl2pPr>
            <a:lvl3pPr>
              <a:defRPr lang="nb-NO" sz="1800"/>
            </a:lvl3pPr>
            <a:lvl4pPr>
              <a:defRPr lang="nb-NO" sz="1600"/>
            </a:lvl4pPr>
            <a:lvl5pPr>
              <a:defRPr lang="nb-NO" sz="1600"/>
            </a:lvl5pPr>
            <a:lvl6pPr>
              <a:defRPr lang="nb-NO" sz="1600"/>
            </a:lvl6pPr>
            <a:lvl7pPr>
              <a:defRPr lang="nb-NO" sz="1600"/>
            </a:lvl7pPr>
            <a:lvl8pPr>
              <a:defRPr lang="nb-NO" sz="1600"/>
            </a:lvl8pPr>
            <a:lvl9pPr>
              <a:defRPr lang="nb-NO"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lang="nb-NO"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lang="nb-NO" sz="3200"/>
            </a:lvl1pPr>
            <a:lvl2pPr>
              <a:defRPr lang="nb-NO" sz="2800"/>
            </a:lvl2pPr>
            <a:lvl3pPr>
              <a:defRPr lang="nb-NO" sz="2400"/>
            </a:lvl3pPr>
            <a:lvl4pPr>
              <a:defRPr lang="nb-NO" sz="2000"/>
            </a:lvl4pPr>
            <a:lvl5pPr>
              <a:defRPr lang="nb-NO" sz="2000"/>
            </a:lvl5pPr>
            <a:lvl6pPr>
              <a:defRPr lang="nb-NO" sz="2000"/>
            </a:lvl6pPr>
            <a:lvl7pPr>
              <a:defRPr lang="nb-NO" sz="2000"/>
            </a:lvl7pPr>
            <a:lvl8pPr>
              <a:defRPr lang="nb-NO" sz="2000"/>
            </a:lvl8pPr>
            <a:lvl9pPr>
              <a:defRPr lang="nb-NO"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nb-NO" sz="1400"/>
            </a:lvl1pPr>
            <a:lvl2pPr marL="457200" indent="0">
              <a:buNone/>
              <a:defRPr lang="nb-NO" sz="1200"/>
            </a:lvl2pPr>
            <a:lvl3pPr marL="914400" indent="0">
              <a:buNone/>
              <a:defRPr lang="nb-NO" sz="1000"/>
            </a:lvl3pPr>
            <a:lvl4pPr marL="1371600" indent="0">
              <a:buNone/>
              <a:defRPr lang="nb-NO" sz="900"/>
            </a:lvl4pPr>
            <a:lvl5pPr marL="1828800" indent="0">
              <a:buNone/>
              <a:defRPr lang="nb-NO" sz="900"/>
            </a:lvl5pPr>
            <a:lvl6pPr marL="2286000" indent="0">
              <a:buNone/>
              <a:defRPr lang="nb-NO" sz="900"/>
            </a:lvl6pPr>
            <a:lvl7pPr marL="2743200" indent="0">
              <a:buNone/>
              <a:defRPr lang="nb-NO" sz="900"/>
            </a:lvl7pPr>
            <a:lvl8pPr marL="3200400" indent="0">
              <a:buNone/>
              <a:defRPr lang="nb-NO" sz="900"/>
            </a:lvl8pPr>
            <a:lvl9pPr marL="3657600" indent="0">
              <a:buNone/>
              <a:defRPr lang="nb-NO"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nb-NO"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nb-NO" sz="3200"/>
            </a:lvl1pPr>
            <a:lvl2pPr marL="457200" indent="0">
              <a:buNone/>
              <a:defRPr lang="nb-NO" sz="2800"/>
            </a:lvl2pPr>
            <a:lvl3pPr marL="914400" indent="0">
              <a:buNone/>
              <a:defRPr lang="nb-NO" sz="2400"/>
            </a:lvl3pPr>
            <a:lvl4pPr marL="1371600" indent="0">
              <a:buNone/>
              <a:defRPr lang="nb-NO" sz="2000"/>
            </a:lvl4pPr>
            <a:lvl5pPr marL="1828800" indent="0">
              <a:buNone/>
              <a:defRPr lang="nb-NO" sz="2000"/>
            </a:lvl5pPr>
            <a:lvl6pPr marL="2286000" indent="0">
              <a:buNone/>
              <a:defRPr lang="nb-NO" sz="2000"/>
            </a:lvl6pPr>
            <a:lvl7pPr marL="2743200" indent="0">
              <a:buNone/>
              <a:defRPr lang="nb-NO" sz="2000"/>
            </a:lvl7pPr>
            <a:lvl8pPr marL="3200400" indent="0">
              <a:buNone/>
              <a:defRPr lang="nb-NO" sz="2000"/>
            </a:lvl8pPr>
            <a:lvl9pPr marL="3657600" indent="0">
              <a:buNone/>
              <a:defRPr lang="nb-NO"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nb-NO" sz="1400"/>
            </a:lvl1pPr>
            <a:lvl2pPr marL="457200" indent="0">
              <a:buNone/>
              <a:defRPr lang="nb-NO" sz="1200"/>
            </a:lvl2pPr>
            <a:lvl3pPr marL="914400" indent="0">
              <a:buNone/>
              <a:defRPr lang="nb-NO" sz="1000"/>
            </a:lvl3pPr>
            <a:lvl4pPr marL="1371600" indent="0">
              <a:buNone/>
              <a:defRPr lang="nb-NO" sz="900"/>
            </a:lvl4pPr>
            <a:lvl5pPr marL="1828800" indent="0">
              <a:buNone/>
              <a:defRPr lang="nb-NO" sz="900"/>
            </a:lvl5pPr>
            <a:lvl6pPr marL="2286000" indent="0">
              <a:buNone/>
              <a:defRPr lang="nb-NO" sz="900"/>
            </a:lvl6pPr>
            <a:lvl7pPr marL="2743200" indent="0">
              <a:buNone/>
              <a:defRPr lang="nb-NO" sz="900"/>
            </a:lvl7pPr>
            <a:lvl8pPr marL="3200400" indent="0">
              <a:buNone/>
              <a:defRPr lang="nb-NO" sz="900"/>
            </a:lvl8pPr>
            <a:lvl9pPr marL="3657600" indent="0">
              <a:buNone/>
              <a:defRPr lang="nb-NO"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stilen for hovedtittelen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stiler for hovedtekst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nb-NO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9F4E-BCEC-4434-B5BC-7773E7B5FAFA}" type="datetimeFigureOut">
              <a:rPr/>
              <a:pPr/>
              <a:t>11/09/2006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nb-NO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nb-NO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0CB2-20D3-45CD-9916-3ED7D43A74D6}" type="slidenum">
              <a:rPr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nb-NO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nb-NO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nb-NO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nb-NO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TEKNISK SEKTOR</a:t>
            </a:r>
            <a:endParaRPr lang="nb-NO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14348" y="1142984"/>
          <a:ext cx="7972452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asicOrgCh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B5366A1A4A0C84D9B7C7FC029A8F9A004002E98159AF81B0A43BC33725F0F080723" ma:contentTypeVersion="29" ma:contentTypeDescription="Create a new document." ma:contentTypeScope="" ma:versionID="51ecd0f3e63b6f912e6e28e11e53d6db"/>
</file>

<file path=customXml/itemProps1.xml><?xml version="1.0" encoding="utf-8"?>
<ds:datastoreItem xmlns:ds="http://schemas.openxmlformats.org/officeDocument/2006/customXml" ds:itemID="{5212BF10-F8E8-4F12-8688-37FD78DCAF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335743-E9AA-4895-BE92-09B38D0AAE9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9661B04-91A7-42A4-8842-A225F4698284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BasicOrgChart</Template>
  <TotalTime>173</TotalTime>
  <Words>61</Words>
  <Application>Microsoft Office PowerPoint</Application>
  <PresentationFormat>Skjermfremvisning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BasicOrgChart</vt:lpstr>
      <vt:lpstr>TEKNISK SEKTOR</vt:lpstr>
    </vt:vector>
  </TitlesOfParts>
  <Company>Grong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TEKNISK SEKTOR</dc:title>
  <dc:creator>solrun.bergin</dc:creator>
  <cp:lastModifiedBy>solrun.bergin</cp:lastModifiedBy>
  <cp:revision>18</cp:revision>
  <dcterms:created xsi:type="dcterms:W3CDTF">2011-11-07T09:42:09Z</dcterms:created>
  <dcterms:modified xsi:type="dcterms:W3CDTF">2011-11-07T12:35:29Z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TC100854819990</vt:lpwstr>
  </property>
</Properties>
</file>