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3A255-C5F4-4842-9A7F-369DC66BF967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14B97-792A-4826-BD90-6C875A45FBD2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819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57C105-2DB8-4873-BEA4-F489864A09DD}" type="slidenum">
              <a:rPr lang="nb-NO" smtClean="0"/>
              <a:pPr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3357B-FB15-4F1B-82BC-18656C12C2EF}" type="datetimeFigureOut">
              <a:rPr lang="nb-NO" smtClean="0"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BC00C-37A2-4D83-BB6B-54C0300BC43F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3344863" y="404813"/>
            <a:ext cx="209867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400" dirty="0">
                <a:solidFill>
                  <a:schemeClr val="tx1"/>
                </a:solidFill>
              </a:rPr>
              <a:t>Rådmann</a:t>
            </a:r>
          </a:p>
        </p:txBody>
      </p:sp>
      <p:sp>
        <p:nvSpPr>
          <p:cNvPr id="10" name="Alternativ prosess 9"/>
          <p:cNvSpPr/>
          <p:nvPr/>
        </p:nvSpPr>
        <p:spPr>
          <a:xfrm>
            <a:off x="325438" y="4643438"/>
            <a:ext cx="1943100" cy="10017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>Avdeling for oppvekst</a:t>
            </a:r>
          </a:p>
        </p:txBody>
      </p:sp>
      <p:sp>
        <p:nvSpPr>
          <p:cNvPr id="11" name="Alternativ prosess 10"/>
          <p:cNvSpPr/>
          <p:nvPr/>
        </p:nvSpPr>
        <p:spPr>
          <a:xfrm>
            <a:off x="2409825" y="4643438"/>
            <a:ext cx="1982788" cy="10017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helse</a:t>
            </a:r>
          </a:p>
        </p:txBody>
      </p:sp>
      <p:sp>
        <p:nvSpPr>
          <p:cNvPr id="12" name="Alternativ prosess 11"/>
          <p:cNvSpPr/>
          <p:nvPr/>
        </p:nvSpPr>
        <p:spPr>
          <a:xfrm>
            <a:off x="4525963" y="4656138"/>
            <a:ext cx="1985962" cy="9890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omsorg</a:t>
            </a:r>
          </a:p>
        </p:txBody>
      </p:sp>
      <p:sp>
        <p:nvSpPr>
          <p:cNvPr id="13" name="Alternativ prosess 12"/>
          <p:cNvSpPr/>
          <p:nvPr/>
        </p:nvSpPr>
        <p:spPr>
          <a:xfrm>
            <a:off x="6645275" y="4665663"/>
            <a:ext cx="2020888" cy="97948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samfunnsutvikling</a:t>
            </a:r>
          </a:p>
        </p:txBody>
      </p:sp>
      <p:sp>
        <p:nvSpPr>
          <p:cNvPr id="16" name="Alternativ prosess 15"/>
          <p:cNvSpPr/>
          <p:nvPr/>
        </p:nvSpPr>
        <p:spPr>
          <a:xfrm>
            <a:off x="1271588" y="2784475"/>
            <a:ext cx="2220912" cy="55721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>
            <a:solidFill>
              <a:schemeClr val="accent1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Personaltjenesten</a:t>
            </a:r>
          </a:p>
        </p:txBody>
      </p:sp>
      <p:sp>
        <p:nvSpPr>
          <p:cNvPr id="18" name="Alternativ prosess 17"/>
          <p:cNvSpPr/>
          <p:nvPr/>
        </p:nvSpPr>
        <p:spPr>
          <a:xfrm>
            <a:off x="5348288" y="1970088"/>
            <a:ext cx="2220912" cy="542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Plan- og utredningstjenesten</a:t>
            </a:r>
          </a:p>
        </p:txBody>
      </p:sp>
      <p:sp>
        <p:nvSpPr>
          <p:cNvPr id="19" name="Alternativ prosess 18"/>
          <p:cNvSpPr/>
          <p:nvPr/>
        </p:nvSpPr>
        <p:spPr>
          <a:xfrm>
            <a:off x="1271588" y="1947863"/>
            <a:ext cx="2220912" cy="56515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Økonomitjenesten</a:t>
            </a:r>
          </a:p>
        </p:txBody>
      </p:sp>
      <p:cxnSp>
        <p:nvCxnSpPr>
          <p:cNvPr id="23" name="Rett linje 22"/>
          <p:cNvCxnSpPr>
            <a:stCxn id="8" idx="2"/>
          </p:cNvCxnSpPr>
          <p:nvPr/>
        </p:nvCxnSpPr>
        <p:spPr>
          <a:xfrm>
            <a:off x="4394200" y="1268413"/>
            <a:ext cx="3175" cy="2946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/>
          <p:nvPr/>
        </p:nvCxnSpPr>
        <p:spPr>
          <a:xfrm flipH="1">
            <a:off x="1292225" y="4230688"/>
            <a:ext cx="1588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>
            <a:stCxn id="12" idx="0"/>
          </p:cNvCxnSpPr>
          <p:nvPr/>
        </p:nvCxnSpPr>
        <p:spPr>
          <a:xfrm flipV="1">
            <a:off x="5518150" y="4230688"/>
            <a:ext cx="0" cy="425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linje 60"/>
          <p:cNvCxnSpPr>
            <a:stCxn id="13" idx="0"/>
          </p:cNvCxnSpPr>
          <p:nvPr/>
        </p:nvCxnSpPr>
        <p:spPr>
          <a:xfrm flipV="1">
            <a:off x="7656513" y="4222750"/>
            <a:ext cx="0" cy="4429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/>
          <p:cNvCxnSpPr>
            <a:endCxn id="18" idx="1"/>
          </p:cNvCxnSpPr>
          <p:nvPr/>
        </p:nvCxnSpPr>
        <p:spPr>
          <a:xfrm>
            <a:off x="3492500" y="2230438"/>
            <a:ext cx="1855788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tt linje 25"/>
          <p:cNvCxnSpPr/>
          <p:nvPr/>
        </p:nvCxnSpPr>
        <p:spPr>
          <a:xfrm>
            <a:off x="3500438" y="3055938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lternativ prosess 61"/>
          <p:cNvSpPr/>
          <p:nvPr/>
        </p:nvSpPr>
        <p:spPr>
          <a:xfrm>
            <a:off x="5348288" y="2798763"/>
            <a:ext cx="2222500" cy="542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IKT- og kontor-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dirty="0">
                <a:solidFill>
                  <a:schemeClr val="tx1"/>
                </a:solidFill>
              </a:rPr>
              <a:t>støttetjenesten</a:t>
            </a:r>
          </a:p>
        </p:txBody>
      </p:sp>
      <p:cxnSp>
        <p:nvCxnSpPr>
          <p:cNvPr id="45" name="Rett linje 44"/>
          <p:cNvCxnSpPr/>
          <p:nvPr/>
        </p:nvCxnSpPr>
        <p:spPr>
          <a:xfrm flipV="1">
            <a:off x="3327400" y="4230688"/>
            <a:ext cx="0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/>
          <p:cNvCxnSpPr/>
          <p:nvPr/>
        </p:nvCxnSpPr>
        <p:spPr>
          <a:xfrm flipV="1">
            <a:off x="1296988" y="4214813"/>
            <a:ext cx="6359525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Skjermfremvisning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Lysbilde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Lisa</dc:creator>
  <cp:lastModifiedBy>Lisa</cp:lastModifiedBy>
  <cp:revision>1</cp:revision>
  <dcterms:created xsi:type="dcterms:W3CDTF">2011-12-13T12:50:21Z</dcterms:created>
  <dcterms:modified xsi:type="dcterms:W3CDTF">2011-12-13T12:51:48Z</dcterms:modified>
</cp:coreProperties>
</file>