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483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9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711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908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89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295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4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0390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37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108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363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7C35-9922-4962-87EB-71DD983D6B5A}" type="datetimeFigureOut">
              <a:rPr lang="nb-NO" smtClean="0"/>
              <a:t>25.04.2012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B3452-C312-428C-9BC1-AA72992D09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515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720219" y="4653136"/>
            <a:ext cx="1296144" cy="72008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Viltnemnd</a:t>
            </a:r>
            <a:endParaRPr lang="nb-NO" sz="1200" dirty="0"/>
          </a:p>
        </p:txBody>
      </p:sp>
      <p:sp>
        <p:nvSpPr>
          <p:cNvPr id="5" name="Rektangel 4"/>
          <p:cNvSpPr/>
          <p:nvPr/>
        </p:nvSpPr>
        <p:spPr>
          <a:xfrm>
            <a:off x="2173040" y="4653136"/>
            <a:ext cx="1296144" cy="72008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Råd for eldre og </a:t>
            </a:r>
          </a:p>
          <a:p>
            <a:pPr algn="ctr"/>
            <a:r>
              <a:rPr lang="nb-NO" sz="1200" dirty="0" smtClean="0"/>
              <a:t>funksjonshemma</a:t>
            </a:r>
            <a:endParaRPr lang="nb-NO" sz="1200" dirty="0"/>
          </a:p>
        </p:txBody>
      </p:sp>
      <p:sp>
        <p:nvSpPr>
          <p:cNvPr id="6" name="Rektangel 5"/>
          <p:cNvSpPr/>
          <p:nvPr/>
        </p:nvSpPr>
        <p:spPr>
          <a:xfrm>
            <a:off x="5279764" y="4653136"/>
            <a:ext cx="1296144" cy="72008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Arbeidsmiljøutval</a:t>
            </a:r>
            <a:endParaRPr lang="nb-NO" sz="1200" dirty="0"/>
          </a:p>
        </p:txBody>
      </p:sp>
      <p:sp>
        <p:nvSpPr>
          <p:cNvPr id="7" name="Rektangel 6"/>
          <p:cNvSpPr/>
          <p:nvPr/>
        </p:nvSpPr>
        <p:spPr>
          <a:xfrm>
            <a:off x="6420461" y="3140968"/>
            <a:ext cx="1512168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Oppvekst og kultur</a:t>
            </a:r>
            <a:endParaRPr lang="nb-NO" sz="1200" dirty="0"/>
          </a:p>
        </p:txBody>
      </p:sp>
      <p:sp>
        <p:nvSpPr>
          <p:cNvPr id="8" name="Rektangel 7"/>
          <p:cNvSpPr/>
          <p:nvPr/>
        </p:nvSpPr>
        <p:spPr>
          <a:xfrm>
            <a:off x="4368291" y="3140968"/>
            <a:ext cx="1559545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Helse og omsorg</a:t>
            </a:r>
            <a:endParaRPr lang="nb-NO" sz="1200" dirty="0"/>
          </a:p>
        </p:txBody>
      </p:sp>
      <p:sp>
        <p:nvSpPr>
          <p:cNvPr id="9" name="Rektangel 8"/>
          <p:cNvSpPr/>
          <p:nvPr/>
        </p:nvSpPr>
        <p:spPr>
          <a:xfrm>
            <a:off x="2411760" y="3140968"/>
            <a:ext cx="1464791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Plan- miljø og ressurs</a:t>
            </a:r>
            <a:endParaRPr lang="nb-NO" sz="1200" dirty="0"/>
          </a:p>
        </p:txBody>
      </p:sp>
      <p:sp>
        <p:nvSpPr>
          <p:cNvPr id="10" name="Rektangel 9"/>
          <p:cNvSpPr/>
          <p:nvPr/>
        </p:nvSpPr>
        <p:spPr>
          <a:xfrm>
            <a:off x="467544" y="3140968"/>
            <a:ext cx="1512168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Formannskap/</a:t>
            </a:r>
          </a:p>
          <a:p>
            <a:pPr algn="ctr"/>
            <a:r>
              <a:rPr lang="nb-NO" sz="1200" dirty="0" smtClean="0"/>
              <a:t>Administrasjonsutval</a:t>
            </a:r>
            <a:endParaRPr lang="nb-NO" sz="1200" dirty="0"/>
          </a:p>
        </p:txBody>
      </p:sp>
      <p:sp>
        <p:nvSpPr>
          <p:cNvPr id="11" name="Rektangel 10"/>
          <p:cNvSpPr/>
          <p:nvPr/>
        </p:nvSpPr>
        <p:spPr>
          <a:xfrm>
            <a:off x="2123728" y="1700808"/>
            <a:ext cx="1496053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Ad-hoc komitear</a:t>
            </a:r>
            <a:endParaRPr lang="nb-NO" sz="1200" dirty="0"/>
          </a:p>
        </p:txBody>
      </p:sp>
      <p:sp>
        <p:nvSpPr>
          <p:cNvPr id="12" name="Rektangel 11"/>
          <p:cNvSpPr/>
          <p:nvPr/>
        </p:nvSpPr>
        <p:spPr>
          <a:xfrm>
            <a:off x="5624731" y="534451"/>
            <a:ext cx="1551814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Kontrollutval</a:t>
            </a:r>
            <a:endParaRPr lang="nb-NO" sz="1200" dirty="0"/>
          </a:p>
        </p:txBody>
      </p:sp>
      <p:sp>
        <p:nvSpPr>
          <p:cNvPr id="13" name="Rektangel 12"/>
          <p:cNvSpPr/>
          <p:nvPr/>
        </p:nvSpPr>
        <p:spPr>
          <a:xfrm>
            <a:off x="3275856" y="548680"/>
            <a:ext cx="1608807" cy="8640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Kommunestyre</a:t>
            </a:r>
            <a:endParaRPr lang="nb-NO" sz="1200" dirty="0"/>
          </a:p>
        </p:txBody>
      </p:sp>
      <p:cxnSp>
        <p:nvCxnSpPr>
          <p:cNvPr id="15" name="Rett linje 14"/>
          <p:cNvCxnSpPr/>
          <p:nvPr/>
        </p:nvCxnSpPr>
        <p:spPr>
          <a:xfrm>
            <a:off x="4080259" y="1412776"/>
            <a:ext cx="0" cy="14401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/>
          <p:nvPr/>
        </p:nvCxnSpPr>
        <p:spPr>
          <a:xfrm>
            <a:off x="1223628" y="2852936"/>
            <a:ext cx="595291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/>
          <p:cNvCxnSpPr/>
          <p:nvPr/>
        </p:nvCxnSpPr>
        <p:spPr>
          <a:xfrm>
            <a:off x="1223628" y="2852936"/>
            <a:ext cx="0" cy="28803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/>
          <p:cNvCxnSpPr/>
          <p:nvPr/>
        </p:nvCxnSpPr>
        <p:spPr>
          <a:xfrm>
            <a:off x="7176545" y="2852936"/>
            <a:ext cx="0" cy="28803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tt linje 23"/>
          <p:cNvCxnSpPr/>
          <p:nvPr/>
        </p:nvCxnSpPr>
        <p:spPr>
          <a:xfrm flipV="1">
            <a:off x="4884663" y="980728"/>
            <a:ext cx="740068" cy="1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/>
          <p:nvPr/>
        </p:nvCxnSpPr>
        <p:spPr>
          <a:xfrm>
            <a:off x="3144155" y="2852936"/>
            <a:ext cx="0" cy="28803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/>
          <p:nvPr/>
        </p:nvCxnSpPr>
        <p:spPr>
          <a:xfrm>
            <a:off x="5148063" y="2852936"/>
            <a:ext cx="0" cy="28803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>
            <a:off x="3619781" y="2132856"/>
            <a:ext cx="46047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499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17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</Words>
  <Application>Microsoft Office PowerPoint</Application>
  <PresentationFormat>Skjermfremvisning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Jorunn Sørlie Tveiten</dc:creator>
  <cp:lastModifiedBy>Jorunn Sørlie Tveiten</cp:lastModifiedBy>
  <cp:revision>5</cp:revision>
  <dcterms:created xsi:type="dcterms:W3CDTF">2012-03-02T10:50:00Z</dcterms:created>
  <dcterms:modified xsi:type="dcterms:W3CDTF">2012-04-25T11:28:04Z</dcterms:modified>
</cp:coreProperties>
</file>