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96A2E-5DE3-4BB6-A949-153653C8B1FF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63B83-71F1-4767-91B2-5EBE443CB8D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EF1D4-56F2-4030-AB3C-5C68C594BEC3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E6CC6-2F23-4BCE-B449-EC26A3EAAD9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0C95-77B1-46B9-B673-2BECAD22BC4A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C4023-CC66-46C7-8C13-97BDCB8045E7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71FBB-F819-4E45-9E54-0A6EF1D3B63B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EE41C-607E-4AD8-8410-E55EAB9C206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24608-EB42-4D0F-A3C3-88A5EF525A04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EDED2-94D2-4AFD-88EB-6D0A627A0055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15744-0137-41DB-94B4-E07DAF1241A0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7A435-6609-41F5-B8AA-FF679C018D5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16974-4A18-42AE-B489-20EB80A4BFEA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2538A-E328-4D65-AFD7-CE24F7EFE2A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75CF8-6585-48D5-A760-A6D33B8A2A53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4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EDAD8-217E-4D22-96CC-05939EE845D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DD4EC-EBF1-46C2-B7F3-227121201A12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3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BBC35-8400-4380-9325-97F483211262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1274E-21C3-4984-BFF4-A56E098315C0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F275C-0191-43FB-88D7-B3B122D3D65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A1C49-A74F-46F4-A04D-364D69937A35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A1F01-0730-4CF2-A032-82EDB1CD87A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F63306-B034-4DBA-B29B-6F6B4BAA7C67}" type="datetimeFigureOut">
              <a:rPr lang="nb-NO"/>
              <a:pPr>
                <a:defRPr/>
              </a:pPr>
              <a:t>16.10.12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1DBDE3-73EB-4A62-BD19-785F27E80C4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Administrativ organisering</a:t>
            </a:r>
          </a:p>
        </p:txBody>
      </p:sp>
      <p:sp>
        <p:nvSpPr>
          <p:cNvPr id="13314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nb-NO" smtClean="0"/>
          </a:p>
        </p:txBody>
      </p:sp>
      <p:sp>
        <p:nvSpPr>
          <p:cNvPr id="7" name="Ellipse 6"/>
          <p:cNvSpPr/>
          <p:nvPr/>
        </p:nvSpPr>
        <p:spPr>
          <a:xfrm>
            <a:off x="3786188" y="1643063"/>
            <a:ext cx="1071562" cy="985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/>
              <a:t>Rådmann</a:t>
            </a:r>
            <a:endParaRPr lang="nb-NO" sz="900" dirty="0"/>
          </a:p>
        </p:txBody>
      </p:sp>
      <p:sp>
        <p:nvSpPr>
          <p:cNvPr id="8" name="Ellipse 7"/>
          <p:cNvSpPr/>
          <p:nvPr/>
        </p:nvSpPr>
        <p:spPr>
          <a:xfrm>
            <a:off x="4286250" y="2143125"/>
            <a:ext cx="1214438" cy="1000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/>
              <a:t>Kommunalsjef helse og omsorg</a:t>
            </a:r>
            <a:endParaRPr lang="nb-NO" sz="900" dirty="0"/>
          </a:p>
        </p:txBody>
      </p:sp>
      <p:sp>
        <p:nvSpPr>
          <p:cNvPr id="9" name="Ellipse 8"/>
          <p:cNvSpPr/>
          <p:nvPr/>
        </p:nvSpPr>
        <p:spPr>
          <a:xfrm>
            <a:off x="3143250" y="2143125"/>
            <a:ext cx="1214438" cy="928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900" dirty="0"/>
              <a:t>Kommunalsjef oppvekst og kultur</a:t>
            </a:r>
            <a:endParaRPr lang="nb-NO" sz="900" dirty="0"/>
          </a:p>
        </p:txBody>
      </p:sp>
      <p:sp>
        <p:nvSpPr>
          <p:cNvPr id="10" name="Ellipse 9"/>
          <p:cNvSpPr/>
          <p:nvPr/>
        </p:nvSpPr>
        <p:spPr>
          <a:xfrm>
            <a:off x="500063" y="4143375"/>
            <a:ext cx="85725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/>
              <a:t>Oppvekst-senter</a:t>
            </a:r>
            <a:r>
              <a:rPr lang="nb-NO" sz="800" dirty="0"/>
              <a:t> Bjelland</a:t>
            </a:r>
            <a:endParaRPr lang="nb-NO" sz="800" dirty="0"/>
          </a:p>
        </p:txBody>
      </p:sp>
      <p:sp>
        <p:nvSpPr>
          <p:cNvPr id="11" name="Ellipse 10"/>
          <p:cNvSpPr/>
          <p:nvPr/>
        </p:nvSpPr>
        <p:spPr>
          <a:xfrm>
            <a:off x="1428750" y="4214813"/>
            <a:ext cx="857250" cy="7858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/>
              <a:t>Oppvekst-senter</a:t>
            </a:r>
            <a:r>
              <a:rPr lang="nb-NO" sz="800" dirty="0"/>
              <a:t> Laudal</a:t>
            </a:r>
            <a:endParaRPr lang="nb-NO" sz="800" dirty="0"/>
          </a:p>
        </p:txBody>
      </p:sp>
      <p:sp>
        <p:nvSpPr>
          <p:cNvPr id="12" name="Ellipse 11"/>
          <p:cNvSpPr/>
          <p:nvPr/>
        </p:nvSpPr>
        <p:spPr>
          <a:xfrm>
            <a:off x="2357438" y="4214813"/>
            <a:ext cx="857250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/>
              <a:t>Oppvekst-senter</a:t>
            </a:r>
            <a:r>
              <a:rPr lang="nb-NO" sz="900" dirty="0"/>
              <a:t> </a:t>
            </a:r>
            <a:r>
              <a:rPr lang="nb-NO" sz="800" dirty="0"/>
              <a:t>Øyslebø</a:t>
            </a:r>
            <a:endParaRPr lang="nb-NO" sz="800" dirty="0"/>
          </a:p>
        </p:txBody>
      </p:sp>
      <p:sp>
        <p:nvSpPr>
          <p:cNvPr id="13" name="Ellipse 12"/>
          <p:cNvSpPr/>
          <p:nvPr/>
        </p:nvSpPr>
        <p:spPr>
          <a:xfrm>
            <a:off x="3286125" y="4214813"/>
            <a:ext cx="928688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/>
              <a:t>Heddeland barnehage</a:t>
            </a:r>
            <a:endParaRPr lang="nb-NO" sz="800" dirty="0"/>
          </a:p>
        </p:txBody>
      </p:sp>
      <p:sp>
        <p:nvSpPr>
          <p:cNvPr id="14" name="Ellipse 13"/>
          <p:cNvSpPr/>
          <p:nvPr/>
        </p:nvSpPr>
        <p:spPr>
          <a:xfrm>
            <a:off x="4429125" y="4286250"/>
            <a:ext cx="1000125" cy="7858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/>
              <a:t>Habilitering</a:t>
            </a:r>
            <a:endParaRPr lang="nb-NO" sz="800" dirty="0"/>
          </a:p>
        </p:txBody>
      </p:sp>
      <p:sp>
        <p:nvSpPr>
          <p:cNvPr id="15" name="Ellipse 14"/>
          <p:cNvSpPr/>
          <p:nvPr/>
        </p:nvSpPr>
        <p:spPr>
          <a:xfrm>
            <a:off x="5429250" y="4214813"/>
            <a:ext cx="928688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/>
              <a:t>Folkehelse</a:t>
            </a:r>
            <a:endParaRPr lang="nb-NO" sz="800" dirty="0"/>
          </a:p>
        </p:txBody>
      </p:sp>
      <p:sp>
        <p:nvSpPr>
          <p:cNvPr id="16" name="Ellipse 15"/>
          <p:cNvSpPr/>
          <p:nvPr/>
        </p:nvSpPr>
        <p:spPr>
          <a:xfrm>
            <a:off x="6429375" y="4214813"/>
            <a:ext cx="1000125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/>
              <a:t>Institusjons-tjeneste</a:t>
            </a:r>
            <a:endParaRPr lang="nb-NO" sz="800" dirty="0"/>
          </a:p>
        </p:txBody>
      </p:sp>
      <p:sp>
        <p:nvSpPr>
          <p:cNvPr id="17" name="Ellipse 16"/>
          <p:cNvSpPr/>
          <p:nvPr/>
        </p:nvSpPr>
        <p:spPr>
          <a:xfrm>
            <a:off x="7500938" y="4214813"/>
            <a:ext cx="857250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 err="1"/>
              <a:t>Hjemme-tjeneste</a:t>
            </a:r>
            <a:endParaRPr lang="nb-NO" sz="800" dirty="0"/>
          </a:p>
        </p:txBody>
      </p:sp>
      <p:sp>
        <p:nvSpPr>
          <p:cNvPr id="18" name="Ellipse 17"/>
          <p:cNvSpPr/>
          <p:nvPr/>
        </p:nvSpPr>
        <p:spPr>
          <a:xfrm>
            <a:off x="6215063" y="1714500"/>
            <a:ext cx="1643062" cy="500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/>
              <a:t>Service og utvikling</a:t>
            </a:r>
            <a:endParaRPr lang="nb-NO" sz="800" dirty="0"/>
          </a:p>
        </p:txBody>
      </p:sp>
      <p:sp>
        <p:nvSpPr>
          <p:cNvPr id="19" name="Ellipse 18"/>
          <p:cNvSpPr/>
          <p:nvPr/>
        </p:nvSpPr>
        <p:spPr>
          <a:xfrm>
            <a:off x="3857625" y="51435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800" dirty="0"/>
              <a:t>Teknisk</a:t>
            </a:r>
            <a:endParaRPr lang="nb-NO" sz="800" dirty="0"/>
          </a:p>
        </p:txBody>
      </p:sp>
      <p:cxnSp>
        <p:nvCxnSpPr>
          <p:cNvPr id="21" name="Rett linje 20"/>
          <p:cNvCxnSpPr>
            <a:stCxn id="8" idx="5"/>
            <a:endCxn id="17" idx="0"/>
          </p:cNvCxnSpPr>
          <p:nvPr/>
        </p:nvCxnSpPr>
        <p:spPr>
          <a:xfrm rot="16200000" flipH="1">
            <a:off x="6017419" y="2302669"/>
            <a:ext cx="1217613" cy="2606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/>
          <p:cNvCxnSpPr>
            <a:stCxn id="8" idx="4"/>
          </p:cNvCxnSpPr>
          <p:nvPr/>
        </p:nvCxnSpPr>
        <p:spPr>
          <a:xfrm rot="16200000" flipH="1">
            <a:off x="4768851" y="3268662"/>
            <a:ext cx="1143000" cy="892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tt linje 26"/>
          <p:cNvCxnSpPr/>
          <p:nvPr/>
        </p:nvCxnSpPr>
        <p:spPr>
          <a:xfrm rot="16200000" flipH="1">
            <a:off x="4143375" y="3714750"/>
            <a:ext cx="1214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>
            <a:endCxn id="16" idx="1"/>
          </p:cNvCxnSpPr>
          <p:nvPr/>
        </p:nvCxnSpPr>
        <p:spPr>
          <a:xfrm>
            <a:off x="5143500" y="3071813"/>
            <a:ext cx="1431925" cy="1247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linje 34"/>
          <p:cNvCxnSpPr/>
          <p:nvPr/>
        </p:nvCxnSpPr>
        <p:spPr>
          <a:xfrm rot="5400000" flipH="1" flipV="1">
            <a:off x="2893219" y="3750469"/>
            <a:ext cx="27860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linje 38"/>
          <p:cNvCxnSpPr>
            <a:endCxn id="13" idx="0"/>
          </p:cNvCxnSpPr>
          <p:nvPr/>
        </p:nvCxnSpPr>
        <p:spPr>
          <a:xfrm rot="16200000" flipH="1">
            <a:off x="3124994" y="3590132"/>
            <a:ext cx="1143000" cy="106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tt linje 40"/>
          <p:cNvCxnSpPr>
            <a:stCxn id="9" idx="3"/>
          </p:cNvCxnSpPr>
          <p:nvPr/>
        </p:nvCxnSpPr>
        <p:spPr>
          <a:xfrm rot="5400000">
            <a:off x="2485231" y="3378995"/>
            <a:ext cx="1279525" cy="392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tt linje 42"/>
          <p:cNvCxnSpPr/>
          <p:nvPr/>
        </p:nvCxnSpPr>
        <p:spPr>
          <a:xfrm rot="10800000" flipV="1">
            <a:off x="1071563" y="2714625"/>
            <a:ext cx="2071687" cy="1500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tt linje 44"/>
          <p:cNvCxnSpPr/>
          <p:nvPr/>
        </p:nvCxnSpPr>
        <p:spPr>
          <a:xfrm rot="5400000">
            <a:off x="1893094" y="2964656"/>
            <a:ext cx="1428750" cy="1214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tt linje 46"/>
          <p:cNvCxnSpPr>
            <a:endCxn id="18" idx="2"/>
          </p:cNvCxnSpPr>
          <p:nvPr/>
        </p:nvCxnSpPr>
        <p:spPr>
          <a:xfrm flipV="1">
            <a:off x="4786313" y="1963738"/>
            <a:ext cx="1428750" cy="36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Utformingsmal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Office-tema</vt:lpstr>
      <vt:lpstr>Administrativ organisering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 organisering</dc:title>
  <dc:creator>gvbr</dc:creator>
  <cp:lastModifiedBy>MAR</cp:lastModifiedBy>
  <cp:revision>3</cp:revision>
  <dcterms:created xsi:type="dcterms:W3CDTF">2010-03-18T10:13:46Z</dcterms:created>
  <dcterms:modified xsi:type="dcterms:W3CDTF">2012-10-16T07:06:29Z</dcterms:modified>
</cp:coreProperties>
</file>