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C20DF-F18E-46AC-8397-8C7D98F6FC44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A3B97-CBD9-4DE7-A040-D49C83F065D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576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Plassholder for nota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8196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D4FEB940-7A2F-4C5B-8F4E-65A1BC41EBC7}" type="slidenum">
              <a:rPr lang="nb-NO" smtClean="0"/>
              <a:pPr eaLnBrk="1" hangingPunct="1"/>
              <a:t>1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041663-0DBB-49BF-B81B-A5BC8F52DB2F}" type="datetime1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52C135-DF3A-4E9B-8042-9C36625F1523}" type="datetime1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775E6F-6426-4232-AF4B-61AD696CF7CB}" type="datetime1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29D9A89-025E-47BE-9DC8-69290BA2D71D}" type="datetime1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tel og innhold ove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990600" y="41148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3DC31FA-FED7-430B-B03E-9231118E9926}" type="datetime1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C96BDA-50D6-42BF-8BF4-EBD3DE3A588C}" type="datetime1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A85DE3-0FE3-479C-BEAC-B95616F1C682}" type="datetime1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2A384D-77C5-4222-837D-E45DD9231A7E}" type="datetime1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21AC83-21A3-49EC-9509-D71F41A12AD5}" type="datetime1">
              <a:rPr lang="nb-NO" smtClean="0"/>
              <a:t>11.02.2013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EADBF7-3CE1-4265-9E0C-EDDF35B65874}" type="datetime1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BD89B3-A18D-41EA-AF42-58C9E6B88D7E}" type="datetime1">
              <a:rPr lang="nb-NO" smtClean="0"/>
              <a:t>11.02.2013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96B751-9881-436E-9795-D39FEEC7D971}" type="datetime1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BF31BE-D611-417F-88E5-A2007604C8D3}" type="datetime1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011238" y="936625"/>
            <a:ext cx="7218362" cy="5111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C2658AB-956B-473E-9619-12C22690F141}" type="datetime1">
              <a:rPr lang="nb-NO" smtClean="0"/>
              <a:t>11.02.2013</a:t>
            </a:fld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57800" y="5410200"/>
            <a:ext cx="3124200" cy="6635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lternativ prosess 7"/>
          <p:cNvSpPr/>
          <p:nvPr/>
        </p:nvSpPr>
        <p:spPr>
          <a:xfrm>
            <a:off x="3344863" y="404813"/>
            <a:ext cx="209867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2400" dirty="0">
                <a:solidFill>
                  <a:schemeClr val="tx1"/>
                </a:solidFill>
              </a:rPr>
              <a:t>Rådmann</a:t>
            </a:r>
            <a:br>
              <a:rPr lang="nb-NO" sz="2400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Torunn Austheim</a:t>
            </a:r>
            <a:endParaRPr lang="nb-NO" sz="2400" dirty="0">
              <a:solidFill>
                <a:schemeClr val="tx1"/>
              </a:solidFill>
            </a:endParaRPr>
          </a:p>
        </p:txBody>
      </p:sp>
      <p:sp>
        <p:nvSpPr>
          <p:cNvPr id="10" name="Alternativ prosess 9"/>
          <p:cNvSpPr/>
          <p:nvPr/>
        </p:nvSpPr>
        <p:spPr>
          <a:xfrm>
            <a:off x="325438" y="4643438"/>
            <a:ext cx="1943100" cy="10017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  <a:cs typeface="Calibri" pitchFamily="34" charset="0"/>
              </a:rPr>
              <a:t>Avdeling for </a:t>
            </a:r>
            <a:r>
              <a:rPr lang="nb-NO" dirty="0">
                <a:solidFill>
                  <a:schemeClr val="tx1"/>
                </a:solidFill>
                <a:cs typeface="Calibri" pitchFamily="34" charset="0"/>
              </a:rPr>
              <a:t>oppvekst</a:t>
            </a:r>
            <a:br>
              <a:rPr lang="nb-NO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400" dirty="0">
                <a:solidFill>
                  <a:schemeClr val="tx1"/>
                </a:solidFill>
                <a:cs typeface="Calibri" pitchFamily="34" charset="0"/>
              </a:rPr>
              <a:t>Elisabeth Jonassen</a:t>
            </a:r>
            <a:endParaRPr lang="nb-NO" sz="14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11" name="Alternativ prosess 10"/>
          <p:cNvSpPr/>
          <p:nvPr/>
        </p:nvSpPr>
        <p:spPr>
          <a:xfrm>
            <a:off x="2409825" y="4643438"/>
            <a:ext cx="1982788" cy="10017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Avdeling for </a:t>
            </a:r>
            <a:r>
              <a:rPr lang="nb-NO" dirty="0">
                <a:solidFill>
                  <a:schemeClr val="tx1"/>
                </a:solidFill>
              </a:rPr>
              <a:t>helse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Ingeborg Laugsand</a:t>
            </a:r>
            <a:endParaRPr lang="nb-NO" sz="1400" dirty="0">
              <a:solidFill>
                <a:schemeClr val="tx1"/>
              </a:solidFill>
            </a:endParaRPr>
          </a:p>
        </p:txBody>
      </p:sp>
      <p:sp>
        <p:nvSpPr>
          <p:cNvPr id="12" name="Alternativ prosess 11"/>
          <p:cNvSpPr/>
          <p:nvPr/>
        </p:nvSpPr>
        <p:spPr>
          <a:xfrm>
            <a:off x="4525963" y="4656138"/>
            <a:ext cx="1985962" cy="98901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Avdeling for </a:t>
            </a:r>
            <a:r>
              <a:rPr lang="nb-NO" dirty="0">
                <a:solidFill>
                  <a:schemeClr val="tx1"/>
                </a:solidFill>
              </a:rPr>
              <a:t>omsorg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Iren Hovstein Haugen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3" name="Alternativ prosess 12"/>
          <p:cNvSpPr/>
          <p:nvPr/>
        </p:nvSpPr>
        <p:spPr>
          <a:xfrm>
            <a:off x="6645274" y="4665663"/>
            <a:ext cx="2103189" cy="979487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Avdeling for </a:t>
            </a:r>
            <a:r>
              <a:rPr lang="nb-NO" dirty="0">
                <a:solidFill>
                  <a:schemeClr val="tx1"/>
                </a:solidFill>
              </a:rPr>
              <a:t>samfunnsutvikling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Gunvor Aursjø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6" name="Alternativ prosess 15"/>
          <p:cNvSpPr/>
          <p:nvPr/>
        </p:nvSpPr>
        <p:spPr>
          <a:xfrm>
            <a:off x="1271588" y="2784475"/>
            <a:ext cx="2220912" cy="788988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>
            <a:solidFill>
              <a:schemeClr val="accent1"/>
            </a:solidFill>
          </a:ln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Personaltjenesten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Karsten Saugestad</a:t>
            </a:r>
            <a:endParaRPr lang="nb-NO" sz="1400" dirty="0">
              <a:solidFill>
                <a:schemeClr val="tx1"/>
              </a:solidFill>
            </a:endParaRPr>
          </a:p>
        </p:txBody>
      </p:sp>
      <p:sp>
        <p:nvSpPr>
          <p:cNvPr id="18" name="Alternativ prosess 17"/>
          <p:cNvSpPr/>
          <p:nvPr/>
        </p:nvSpPr>
        <p:spPr>
          <a:xfrm>
            <a:off x="5353050" y="1711325"/>
            <a:ext cx="2303463" cy="7397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Plan- og </a:t>
            </a:r>
            <a:r>
              <a:rPr lang="nb-NO" dirty="0">
                <a:solidFill>
                  <a:schemeClr val="tx1"/>
                </a:solidFill>
              </a:rPr>
              <a:t>utredningstjenesten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Svein Åge Trøbakk</a:t>
            </a:r>
            <a:endParaRPr lang="nb-NO" sz="1400" dirty="0">
              <a:solidFill>
                <a:schemeClr val="tx1"/>
              </a:solidFill>
            </a:endParaRPr>
          </a:p>
        </p:txBody>
      </p:sp>
      <p:sp>
        <p:nvSpPr>
          <p:cNvPr id="19" name="Alternativ prosess 18"/>
          <p:cNvSpPr/>
          <p:nvPr/>
        </p:nvSpPr>
        <p:spPr>
          <a:xfrm>
            <a:off x="1271588" y="1700213"/>
            <a:ext cx="2220912" cy="76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Økonomitjenesten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Trond Waldal</a:t>
            </a:r>
            <a:endParaRPr lang="nb-NO" sz="1400" dirty="0">
              <a:solidFill>
                <a:schemeClr val="tx1"/>
              </a:solidFill>
            </a:endParaRPr>
          </a:p>
        </p:txBody>
      </p:sp>
      <p:cxnSp>
        <p:nvCxnSpPr>
          <p:cNvPr id="23" name="Rett linje 22"/>
          <p:cNvCxnSpPr>
            <a:stCxn id="8" idx="2"/>
          </p:cNvCxnSpPr>
          <p:nvPr/>
        </p:nvCxnSpPr>
        <p:spPr>
          <a:xfrm>
            <a:off x="4394200" y="1268413"/>
            <a:ext cx="3175" cy="2946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tt linje 27"/>
          <p:cNvCxnSpPr/>
          <p:nvPr/>
        </p:nvCxnSpPr>
        <p:spPr>
          <a:xfrm flipH="1">
            <a:off x="1292225" y="4230688"/>
            <a:ext cx="1588" cy="412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tt linje 32"/>
          <p:cNvCxnSpPr>
            <a:stCxn id="12" idx="0"/>
          </p:cNvCxnSpPr>
          <p:nvPr/>
        </p:nvCxnSpPr>
        <p:spPr>
          <a:xfrm flipV="1">
            <a:off x="5518150" y="4230688"/>
            <a:ext cx="0" cy="4254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tt linje 60"/>
          <p:cNvCxnSpPr>
            <a:stCxn id="13" idx="0"/>
          </p:cNvCxnSpPr>
          <p:nvPr/>
        </p:nvCxnSpPr>
        <p:spPr>
          <a:xfrm flipH="1" flipV="1">
            <a:off x="7656513" y="4222751"/>
            <a:ext cx="40356" cy="4429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tt linje 25"/>
          <p:cNvCxnSpPr/>
          <p:nvPr/>
        </p:nvCxnSpPr>
        <p:spPr>
          <a:xfrm>
            <a:off x="3500438" y="3178175"/>
            <a:ext cx="18732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lternativ prosess 61"/>
          <p:cNvSpPr/>
          <p:nvPr/>
        </p:nvSpPr>
        <p:spPr>
          <a:xfrm>
            <a:off x="5348288" y="2798763"/>
            <a:ext cx="2222500" cy="7747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dirty="0">
                <a:solidFill>
                  <a:schemeClr val="tx1"/>
                </a:solidFill>
              </a:rPr>
              <a:t>IKT- og kontor-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dirty="0">
                <a:solidFill>
                  <a:schemeClr val="tx1"/>
                </a:solidFill>
              </a:rPr>
              <a:t>støttetjenesten</a:t>
            </a:r>
            <a:br>
              <a:rPr lang="nb-NO" dirty="0">
                <a:solidFill>
                  <a:schemeClr val="tx1"/>
                </a:solidFill>
              </a:rPr>
            </a:br>
            <a:r>
              <a:rPr lang="nb-NO" sz="1400" dirty="0">
                <a:solidFill>
                  <a:schemeClr val="tx1"/>
                </a:solidFill>
              </a:rPr>
              <a:t>Kari Aarnes</a:t>
            </a:r>
            <a:endParaRPr lang="nb-NO" sz="1400" dirty="0">
              <a:solidFill>
                <a:schemeClr val="tx1"/>
              </a:solidFill>
            </a:endParaRPr>
          </a:p>
        </p:txBody>
      </p:sp>
      <p:cxnSp>
        <p:nvCxnSpPr>
          <p:cNvPr id="45" name="Rett linje 44"/>
          <p:cNvCxnSpPr/>
          <p:nvPr/>
        </p:nvCxnSpPr>
        <p:spPr>
          <a:xfrm flipV="1">
            <a:off x="3327400" y="4230688"/>
            <a:ext cx="0" cy="412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linje 55"/>
          <p:cNvCxnSpPr/>
          <p:nvPr/>
        </p:nvCxnSpPr>
        <p:spPr>
          <a:xfrm>
            <a:off x="1296988" y="4230688"/>
            <a:ext cx="63595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linje 28"/>
          <p:cNvCxnSpPr/>
          <p:nvPr/>
        </p:nvCxnSpPr>
        <p:spPr>
          <a:xfrm>
            <a:off x="3492500" y="2062163"/>
            <a:ext cx="18732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9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</TotalTime>
  <Words>22</Words>
  <Application>Microsoft Office PowerPoint</Application>
  <PresentationFormat>Skjermfremvisning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blank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Randi Teigen Myrstad</dc:creator>
  <cp:lastModifiedBy>Randi Teigen Myrstad</cp:lastModifiedBy>
  <cp:revision>1</cp:revision>
  <dcterms:created xsi:type="dcterms:W3CDTF">2013-02-11T12:39:47Z</dcterms:created>
  <dcterms:modified xsi:type="dcterms:W3CDTF">2013-02-11T12:47:22Z</dcterms:modified>
</cp:coreProperties>
</file>