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50D5A-C6E2-4C21-B6DF-23B277CC283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6328A-2CC8-4A6E-9AEF-FA1D27F3E74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5207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Plassholder for nota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b-NO" smtClean="0"/>
          </a:p>
        </p:txBody>
      </p:sp>
      <p:sp>
        <p:nvSpPr>
          <p:cNvPr id="9220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F066CD41-D2BA-4CB2-8815-5FC80DDCF368}" type="slidenum">
              <a:rPr lang="nb-NO" smtClean="0"/>
              <a:pPr eaLnBrk="1" hangingPunct="1"/>
              <a:t>1</a:t>
            </a:fld>
            <a:endParaRPr 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tel, 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tel og innhold ove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7162800" cy="1981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990600" y="4114800"/>
            <a:ext cx="7162800" cy="1981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011238" y="936625"/>
            <a:ext cx="7218362" cy="511175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6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257800" y="5410200"/>
            <a:ext cx="3124200" cy="6635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lternativ prosess 7"/>
          <p:cNvSpPr/>
          <p:nvPr/>
        </p:nvSpPr>
        <p:spPr>
          <a:xfrm>
            <a:off x="2849563" y="249238"/>
            <a:ext cx="3378200" cy="935037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2000" dirty="0">
                <a:solidFill>
                  <a:schemeClr val="tx1"/>
                </a:solidFill>
              </a:rPr>
              <a:t>Avdeling for oppvekst</a:t>
            </a:r>
            <a:r>
              <a:rPr lang="nb-NO" sz="2400" dirty="0">
                <a:solidFill>
                  <a:schemeClr val="tx1"/>
                </a:solidFill>
              </a:rPr>
              <a:t/>
            </a:r>
            <a:br>
              <a:rPr lang="nb-NO" sz="2400" dirty="0">
                <a:solidFill>
                  <a:schemeClr val="tx1"/>
                </a:solidFill>
              </a:rPr>
            </a:br>
            <a:r>
              <a:rPr lang="nb-NO" sz="2000" dirty="0">
                <a:solidFill>
                  <a:schemeClr val="tx1"/>
                </a:solidFill>
              </a:rPr>
              <a:t> </a:t>
            </a:r>
            <a:r>
              <a:rPr lang="nb-NO" sz="1600" dirty="0">
                <a:solidFill>
                  <a:schemeClr val="tx1"/>
                </a:solidFill>
              </a:rPr>
              <a:t>Oppvekstsjef Elisabeth Jonassen</a:t>
            </a:r>
            <a:endParaRPr lang="nb-NO" sz="1600" dirty="0">
              <a:solidFill>
                <a:schemeClr val="tx1"/>
              </a:solidFill>
            </a:endParaRPr>
          </a:p>
        </p:txBody>
      </p:sp>
      <p:sp>
        <p:nvSpPr>
          <p:cNvPr id="12" name="Alternativ prosess 11"/>
          <p:cNvSpPr/>
          <p:nvPr/>
        </p:nvSpPr>
        <p:spPr>
          <a:xfrm>
            <a:off x="7570788" y="4471988"/>
            <a:ext cx="1416050" cy="72866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Kulturskole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Svein Kåre Haugen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13" name="Alternativ prosess 12"/>
          <p:cNvSpPr/>
          <p:nvPr/>
        </p:nvSpPr>
        <p:spPr>
          <a:xfrm>
            <a:off x="7596188" y="3478213"/>
            <a:ext cx="1368425" cy="68421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Voksen-opplæring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200" dirty="0">
                <a:solidFill>
                  <a:schemeClr val="tx1"/>
                </a:solidFill>
              </a:rPr>
              <a:t>Eva Løe</a:t>
            </a:r>
            <a:endParaRPr lang="nb-NO" sz="1200" dirty="0">
              <a:solidFill>
                <a:schemeClr val="tx1"/>
              </a:solidFill>
            </a:endParaRPr>
          </a:p>
        </p:txBody>
      </p:sp>
      <p:cxnSp>
        <p:nvCxnSpPr>
          <p:cNvPr id="23" name="Rett linje 22"/>
          <p:cNvCxnSpPr>
            <a:stCxn id="8" idx="2"/>
          </p:cNvCxnSpPr>
          <p:nvPr/>
        </p:nvCxnSpPr>
        <p:spPr>
          <a:xfrm>
            <a:off x="4538663" y="1184275"/>
            <a:ext cx="0" cy="649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linje 36"/>
          <p:cNvCxnSpPr/>
          <p:nvPr/>
        </p:nvCxnSpPr>
        <p:spPr>
          <a:xfrm>
            <a:off x="1844675" y="1833563"/>
            <a:ext cx="56070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lternativ prosess 26"/>
          <p:cNvSpPr/>
          <p:nvPr/>
        </p:nvSpPr>
        <p:spPr>
          <a:xfrm>
            <a:off x="7596188" y="2487613"/>
            <a:ext cx="1365250" cy="65881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PPT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Kenneth Arntzen</a:t>
            </a:r>
            <a:endParaRPr lang="nb-NO" sz="1600" dirty="0">
              <a:solidFill>
                <a:schemeClr val="tx1"/>
              </a:solidFill>
            </a:endParaRPr>
          </a:p>
        </p:txBody>
      </p:sp>
      <p:sp>
        <p:nvSpPr>
          <p:cNvPr id="39" name="Alternativ prosess 38"/>
          <p:cNvSpPr/>
          <p:nvPr/>
        </p:nvSpPr>
        <p:spPr>
          <a:xfrm>
            <a:off x="1985963" y="1363663"/>
            <a:ext cx="1362075" cy="26511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Stab</a:t>
            </a:r>
          </a:p>
        </p:txBody>
      </p:sp>
      <p:cxnSp>
        <p:nvCxnSpPr>
          <p:cNvPr id="35" name="Rett linje 34"/>
          <p:cNvCxnSpPr/>
          <p:nvPr/>
        </p:nvCxnSpPr>
        <p:spPr>
          <a:xfrm>
            <a:off x="3351213" y="1541463"/>
            <a:ext cx="11874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lternativ prosess 16"/>
          <p:cNvSpPr/>
          <p:nvPr/>
        </p:nvSpPr>
        <p:spPr>
          <a:xfrm>
            <a:off x="1985963" y="4375150"/>
            <a:ext cx="1655762" cy="4699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Steinkjer 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Liv Welde Vikan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18" name="Alternativ prosess 17"/>
          <p:cNvSpPr/>
          <p:nvPr/>
        </p:nvSpPr>
        <p:spPr>
          <a:xfrm>
            <a:off x="1985963" y="3760788"/>
            <a:ext cx="1655762" cy="4699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Skarpnes 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Jan-Inge Tømmerås</a:t>
            </a:r>
            <a:endParaRPr lang="nb-NO" sz="12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19" name="Alternativ prosess 18"/>
          <p:cNvSpPr/>
          <p:nvPr/>
        </p:nvSpPr>
        <p:spPr>
          <a:xfrm>
            <a:off x="1985963" y="3141663"/>
            <a:ext cx="1655762" cy="4699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Ogndal 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Berit Solheim Kvernmo</a:t>
            </a:r>
          </a:p>
        </p:txBody>
      </p:sp>
      <p:sp>
        <p:nvSpPr>
          <p:cNvPr id="20" name="Alternativ prosess 19"/>
          <p:cNvSpPr/>
          <p:nvPr/>
        </p:nvSpPr>
        <p:spPr>
          <a:xfrm>
            <a:off x="220663" y="6183313"/>
            <a:ext cx="1655762" cy="4699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Moen 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Hilde H. Karlsen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21" name="Alternativ prosess 20"/>
          <p:cNvSpPr/>
          <p:nvPr/>
        </p:nvSpPr>
        <p:spPr>
          <a:xfrm>
            <a:off x="204788" y="5581650"/>
            <a:ext cx="1655762" cy="4699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Lø 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Svanhild Finvik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22" name="Alternativ prosess 21"/>
          <p:cNvSpPr/>
          <p:nvPr/>
        </p:nvSpPr>
        <p:spPr>
          <a:xfrm>
            <a:off x="188913" y="4978400"/>
            <a:ext cx="1655762" cy="4699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Kvam 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Sigrun Risholt Nilsen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24" name="Alternativ prosess 23"/>
          <p:cNvSpPr/>
          <p:nvPr/>
        </p:nvSpPr>
        <p:spPr>
          <a:xfrm>
            <a:off x="206375" y="4375150"/>
            <a:ext cx="1655763" cy="4699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Byafossen 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Margrethe H. Kavli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25" name="Alternativ prosess 24"/>
          <p:cNvSpPr/>
          <p:nvPr/>
        </p:nvSpPr>
        <p:spPr>
          <a:xfrm>
            <a:off x="220663" y="3771900"/>
            <a:ext cx="1655762" cy="4699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Egge barneskole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Per Bardal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26" name="Alternativ prosess 25"/>
          <p:cNvSpPr/>
          <p:nvPr/>
        </p:nvSpPr>
        <p:spPr>
          <a:xfrm>
            <a:off x="220663" y="3155950"/>
            <a:ext cx="1655762" cy="4699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  <a:cs typeface="Calibri" pitchFamily="34" charset="0"/>
              </a:rPr>
              <a:t/>
            </a:r>
            <a:br>
              <a:rPr lang="nb-NO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Binde skole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Ole Jomaas</a:t>
            </a:r>
            <a:r>
              <a:rPr lang="nb-NO" dirty="0">
                <a:solidFill>
                  <a:schemeClr val="tx1"/>
                </a:solidFill>
                <a:cs typeface="Calibri" pitchFamily="34" charset="0"/>
              </a:rPr>
              <a:t/>
            </a:r>
            <a:br>
              <a:rPr lang="nb-NO" dirty="0">
                <a:solidFill>
                  <a:schemeClr val="tx1"/>
                </a:solidFill>
                <a:cs typeface="Calibri" pitchFamily="34" charset="0"/>
              </a:rPr>
            </a:br>
            <a:endParaRPr lang="nb-NO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29" name="Alternativ prosess 28"/>
          <p:cNvSpPr/>
          <p:nvPr/>
        </p:nvSpPr>
        <p:spPr>
          <a:xfrm>
            <a:off x="1985963" y="5807075"/>
            <a:ext cx="1655762" cy="70485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Steinkjer ungdomsskole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Lars-Erik Rønningen</a:t>
            </a:r>
            <a:endParaRPr lang="nb-NO" sz="12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31" name="Alternativ prosess 30"/>
          <p:cNvSpPr/>
          <p:nvPr/>
        </p:nvSpPr>
        <p:spPr>
          <a:xfrm>
            <a:off x="1985963" y="4979988"/>
            <a:ext cx="1655762" cy="655637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Egge 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ungdomsskole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Bente Aalberg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33" name="Alternativ prosess 32"/>
          <p:cNvSpPr/>
          <p:nvPr/>
        </p:nvSpPr>
        <p:spPr>
          <a:xfrm>
            <a:off x="1985963" y="2527300"/>
            <a:ext cx="1655762" cy="4699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Mære 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Marit Grøndal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34" name="Alternativ prosess 33"/>
          <p:cNvSpPr/>
          <p:nvPr/>
        </p:nvSpPr>
        <p:spPr>
          <a:xfrm>
            <a:off x="220663" y="2527300"/>
            <a:ext cx="1655762" cy="4699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Beitstad skole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Karin Tiltnes</a:t>
            </a:r>
            <a:endParaRPr lang="nb-NO" sz="12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36" name="Alternativ prosess 35"/>
          <p:cNvSpPr/>
          <p:nvPr/>
        </p:nvSpPr>
        <p:spPr>
          <a:xfrm>
            <a:off x="3851275" y="2533650"/>
            <a:ext cx="1655763" cy="67945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Barnas Hus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Sidsel Sætermyhr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38" name="Alternativ prosess 37"/>
          <p:cNvSpPr/>
          <p:nvPr/>
        </p:nvSpPr>
        <p:spPr>
          <a:xfrm>
            <a:off x="3859213" y="3390900"/>
            <a:ext cx="1655762" cy="66992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Fagerheim barnehage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Eli Saxegaard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46" name="Alternativ prosess 45"/>
          <p:cNvSpPr/>
          <p:nvPr/>
        </p:nvSpPr>
        <p:spPr>
          <a:xfrm>
            <a:off x="220663" y="2006600"/>
            <a:ext cx="3421062" cy="338138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  <a:cs typeface="Calibri" pitchFamily="34" charset="0"/>
              </a:rPr>
              <a:t>13 grunnskoler</a:t>
            </a:r>
            <a:endParaRPr lang="nb-NO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48" name="Alternativ prosess 47"/>
          <p:cNvSpPr/>
          <p:nvPr/>
        </p:nvSpPr>
        <p:spPr>
          <a:xfrm>
            <a:off x="3859213" y="2014538"/>
            <a:ext cx="3448050" cy="338137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  <a:cs typeface="Calibri" pitchFamily="34" charset="0"/>
              </a:rPr>
              <a:t>8 barnehager</a:t>
            </a:r>
            <a:endParaRPr lang="nb-NO" dirty="0">
              <a:solidFill>
                <a:schemeClr val="tx1"/>
              </a:solidFill>
              <a:cs typeface="Calibri" pitchFamily="34" charset="0"/>
            </a:endParaRPr>
          </a:p>
        </p:txBody>
      </p:sp>
      <p:cxnSp>
        <p:nvCxnSpPr>
          <p:cNvPr id="50" name="Rett linje 49"/>
          <p:cNvCxnSpPr/>
          <p:nvPr/>
        </p:nvCxnSpPr>
        <p:spPr>
          <a:xfrm>
            <a:off x="1844675" y="1833563"/>
            <a:ext cx="0" cy="173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ett linje 54"/>
          <p:cNvCxnSpPr>
            <a:endCxn id="48" idx="0"/>
          </p:cNvCxnSpPr>
          <p:nvPr/>
        </p:nvCxnSpPr>
        <p:spPr>
          <a:xfrm>
            <a:off x="5583238" y="1833563"/>
            <a:ext cx="0" cy="180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Alternativ prosess 57"/>
          <p:cNvSpPr/>
          <p:nvPr/>
        </p:nvSpPr>
        <p:spPr>
          <a:xfrm>
            <a:off x="3859213" y="4249738"/>
            <a:ext cx="1655762" cy="66992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Nordre Kvam barnehage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Anne Stuevold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59" name="Alternativ prosess 58"/>
          <p:cNvSpPr/>
          <p:nvPr/>
        </p:nvSpPr>
        <p:spPr>
          <a:xfrm>
            <a:off x="5667375" y="2546350"/>
            <a:ext cx="1655763" cy="66992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Søndre Egge barnehage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Eva Bragstad</a:t>
            </a:r>
            <a:endParaRPr lang="nb-NO" sz="12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60" name="Alternativ prosess 59"/>
          <p:cNvSpPr/>
          <p:nvPr/>
        </p:nvSpPr>
        <p:spPr>
          <a:xfrm>
            <a:off x="5667375" y="3406775"/>
            <a:ext cx="1655763" cy="671513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Sørlia barnehage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Inger Lise V. Aalberg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62" name="Alternativ prosess 61"/>
          <p:cNvSpPr/>
          <p:nvPr/>
        </p:nvSpPr>
        <p:spPr>
          <a:xfrm>
            <a:off x="5680075" y="4249738"/>
            <a:ext cx="1655763" cy="66992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 err="1">
                <a:solidFill>
                  <a:schemeClr val="tx1"/>
                </a:solidFill>
                <a:cs typeface="Calibri" pitchFamily="34" charset="0"/>
              </a:rPr>
              <a:t>Tufbakken</a:t>
            </a: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 barnehage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Elin Britt S. Hansen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63" name="Alternativ prosess 62"/>
          <p:cNvSpPr/>
          <p:nvPr/>
        </p:nvSpPr>
        <p:spPr>
          <a:xfrm>
            <a:off x="5680075" y="5113338"/>
            <a:ext cx="1655763" cy="66992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 err="1">
                <a:solidFill>
                  <a:schemeClr val="tx1"/>
                </a:solidFill>
                <a:cs typeface="Calibri" pitchFamily="34" charset="0"/>
              </a:rPr>
              <a:t>Vårtun</a:t>
            </a: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 barnehage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Ann Elisabeth </a:t>
            </a:r>
            <a:r>
              <a:rPr lang="nb-NO" sz="1200" dirty="0" err="1">
                <a:solidFill>
                  <a:schemeClr val="tx1"/>
                </a:solidFill>
                <a:cs typeface="Calibri" pitchFamily="34" charset="0"/>
              </a:rPr>
              <a:t>Kjøraas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64" name="Alternativ prosess 63"/>
          <p:cNvSpPr/>
          <p:nvPr/>
        </p:nvSpPr>
        <p:spPr>
          <a:xfrm>
            <a:off x="3851275" y="5106988"/>
            <a:ext cx="1655763" cy="66992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 err="1">
                <a:solidFill>
                  <a:schemeClr val="tx1"/>
                </a:solidFill>
                <a:cs typeface="Calibri" pitchFamily="34" charset="0"/>
              </a:rPr>
              <a:t>Sannan</a:t>
            </a: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 barnehage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Sissel Øye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cxnSp>
        <p:nvCxnSpPr>
          <p:cNvPr id="65" name="Rett linje 64"/>
          <p:cNvCxnSpPr/>
          <p:nvPr/>
        </p:nvCxnSpPr>
        <p:spPr>
          <a:xfrm>
            <a:off x="7451725" y="1841500"/>
            <a:ext cx="0" cy="3003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ett linje 67"/>
          <p:cNvCxnSpPr>
            <a:stCxn id="27" idx="1"/>
          </p:cNvCxnSpPr>
          <p:nvPr/>
        </p:nvCxnSpPr>
        <p:spPr>
          <a:xfrm flipH="1">
            <a:off x="7451725" y="2816225"/>
            <a:ext cx="1444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ett linje 68"/>
          <p:cNvCxnSpPr/>
          <p:nvPr/>
        </p:nvCxnSpPr>
        <p:spPr>
          <a:xfrm flipH="1">
            <a:off x="7445375" y="3819525"/>
            <a:ext cx="1444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ett linje 69"/>
          <p:cNvCxnSpPr/>
          <p:nvPr/>
        </p:nvCxnSpPr>
        <p:spPr>
          <a:xfrm flipH="1">
            <a:off x="7451725" y="4837113"/>
            <a:ext cx="1190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4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55</Words>
  <Application>Microsoft Office PowerPoint</Application>
  <PresentationFormat>Skjermfremvisning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blank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Randi Teigen Myrstad</dc:creator>
  <cp:lastModifiedBy>Randi Teigen Myrstad</cp:lastModifiedBy>
  <cp:revision>1</cp:revision>
  <dcterms:created xsi:type="dcterms:W3CDTF">2013-02-11T14:02:23Z</dcterms:created>
  <dcterms:modified xsi:type="dcterms:W3CDTF">2013-02-11T14:03:05Z</dcterms:modified>
</cp:coreProperties>
</file>