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tel og innhold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990600" y="41148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011238" y="936625"/>
            <a:ext cx="7218362" cy="5111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5410200"/>
            <a:ext cx="3124200" cy="663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ernativ prosess 7"/>
          <p:cNvSpPr/>
          <p:nvPr/>
        </p:nvSpPr>
        <p:spPr>
          <a:xfrm>
            <a:off x="2735263" y="765175"/>
            <a:ext cx="3636962" cy="935038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000" dirty="0">
                <a:solidFill>
                  <a:schemeClr val="tx1"/>
                </a:solidFill>
              </a:rPr>
              <a:t>Avdeling for omsorg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Omsorgssjef Iren Hovstein Haugen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0" name="Alternativ prosess 9"/>
          <p:cNvSpPr/>
          <p:nvPr/>
        </p:nvSpPr>
        <p:spPr>
          <a:xfrm>
            <a:off x="300038" y="4287838"/>
            <a:ext cx="166052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Hjemme-tjenesten sør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Hilde E. Jensen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1" name="Alternativ prosess 10"/>
          <p:cNvSpPr/>
          <p:nvPr/>
        </p:nvSpPr>
        <p:spPr>
          <a:xfrm>
            <a:off x="2051050" y="4279900"/>
            <a:ext cx="1657350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Hjemme-tjenesten </a:t>
            </a:r>
            <a:r>
              <a:rPr lang="nb-NO" sz="1600" dirty="0">
                <a:solidFill>
                  <a:schemeClr val="tx1"/>
                </a:solidFill>
              </a:rPr>
              <a:t>nord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Bjørg Astrid Aasen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2" name="Alternativ prosess 11"/>
          <p:cNvSpPr/>
          <p:nvPr/>
        </p:nvSpPr>
        <p:spPr>
          <a:xfrm>
            <a:off x="3805238" y="4289425"/>
            <a:ext cx="1630362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Boliger for </a:t>
            </a:r>
            <a:r>
              <a:rPr lang="nb-NO" sz="1600" dirty="0" smtClean="0">
                <a:solidFill>
                  <a:schemeClr val="tx1"/>
                </a:solidFill>
              </a:rPr>
              <a:t>funksjons-hemmede</a:t>
            </a:r>
            <a:r>
              <a:rPr lang="nb-NO" sz="1600" dirty="0">
                <a:solidFill>
                  <a:schemeClr val="tx1"/>
                </a:solidFill>
              </a:rPr>
              <a:t/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Marthe S. </a:t>
            </a:r>
            <a:r>
              <a:rPr lang="nb-NO" sz="1200" dirty="0">
                <a:solidFill>
                  <a:schemeClr val="tx1"/>
                </a:solidFill>
              </a:rPr>
              <a:t>Persgård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3" name="Alternativ prosess 12"/>
          <p:cNvSpPr/>
          <p:nvPr/>
        </p:nvSpPr>
        <p:spPr>
          <a:xfrm>
            <a:off x="5543550" y="4289425"/>
            <a:ext cx="1620838" cy="87471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Sykehjem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Brit Eli H. Nordal</a:t>
            </a:r>
            <a:endParaRPr lang="nb-NO" sz="1200" dirty="0">
              <a:solidFill>
                <a:schemeClr val="tx1"/>
              </a:solidFill>
            </a:endParaRPr>
          </a:p>
        </p:txBody>
      </p:sp>
      <p:cxnSp>
        <p:nvCxnSpPr>
          <p:cNvPr id="28" name="Rett linje 27"/>
          <p:cNvCxnSpPr>
            <a:endCxn id="10" idx="0"/>
          </p:cNvCxnSpPr>
          <p:nvPr/>
        </p:nvCxnSpPr>
        <p:spPr>
          <a:xfrm>
            <a:off x="1130300" y="3875088"/>
            <a:ext cx="0" cy="41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tt linje 29"/>
          <p:cNvCxnSpPr>
            <a:stCxn id="11" idx="0"/>
          </p:cNvCxnSpPr>
          <p:nvPr/>
        </p:nvCxnSpPr>
        <p:spPr>
          <a:xfrm flipV="1">
            <a:off x="2879725" y="3881438"/>
            <a:ext cx="1588" cy="398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lternativ prosess 38"/>
          <p:cNvSpPr/>
          <p:nvPr/>
        </p:nvSpPr>
        <p:spPr>
          <a:xfrm>
            <a:off x="2195513" y="2614613"/>
            <a:ext cx="1439862" cy="42545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Stab</a:t>
            </a:r>
          </a:p>
        </p:txBody>
      </p:sp>
      <p:cxnSp>
        <p:nvCxnSpPr>
          <p:cNvPr id="35" name="Rett linje 34"/>
          <p:cNvCxnSpPr/>
          <p:nvPr/>
        </p:nvCxnSpPr>
        <p:spPr>
          <a:xfrm>
            <a:off x="3635375" y="2814638"/>
            <a:ext cx="979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tt linje 32"/>
          <p:cNvCxnSpPr>
            <a:stCxn id="13" idx="0"/>
          </p:cNvCxnSpPr>
          <p:nvPr/>
        </p:nvCxnSpPr>
        <p:spPr>
          <a:xfrm flipV="1">
            <a:off x="6353175" y="3875088"/>
            <a:ext cx="0" cy="414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lternativ prosess 17"/>
          <p:cNvSpPr/>
          <p:nvPr/>
        </p:nvSpPr>
        <p:spPr>
          <a:xfrm>
            <a:off x="7235825" y="4300538"/>
            <a:ext cx="1657350" cy="8747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Bolig- og til-delingskontoret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Solveig Kleven</a:t>
            </a:r>
            <a:endParaRPr lang="nb-NO" sz="1600" dirty="0">
              <a:solidFill>
                <a:schemeClr val="tx1"/>
              </a:solidFill>
            </a:endParaRPr>
          </a:p>
        </p:txBody>
      </p:sp>
      <p:cxnSp>
        <p:nvCxnSpPr>
          <p:cNvPr id="9" name="Rett linje 8"/>
          <p:cNvCxnSpPr/>
          <p:nvPr/>
        </p:nvCxnSpPr>
        <p:spPr>
          <a:xfrm>
            <a:off x="1130300" y="3875088"/>
            <a:ext cx="69024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linje 26"/>
          <p:cNvCxnSpPr/>
          <p:nvPr/>
        </p:nvCxnSpPr>
        <p:spPr>
          <a:xfrm flipH="1" flipV="1">
            <a:off x="8032750" y="3884613"/>
            <a:ext cx="0" cy="4079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/>
          <p:cNvCxnSpPr/>
          <p:nvPr/>
        </p:nvCxnSpPr>
        <p:spPr>
          <a:xfrm flipH="1">
            <a:off x="4614863" y="1700213"/>
            <a:ext cx="4762" cy="25892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4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19</Words>
  <Application>Microsoft Office PowerPoint</Application>
  <PresentationFormat>Skjermfremvisning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blank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Teigen Myrstad</dc:creator>
  <cp:lastModifiedBy>Randi Teigen Myrstad</cp:lastModifiedBy>
  <cp:revision>1</cp:revision>
  <dcterms:created xsi:type="dcterms:W3CDTF">2013-02-11T14:03:20Z</dcterms:created>
  <dcterms:modified xsi:type="dcterms:W3CDTF">2013-02-11T14:04:10Z</dcterms:modified>
</cp:coreProperties>
</file>