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12BC0-CE83-4DBB-BB07-8E43143E5767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603A8-4DB4-46E7-8C70-D1A3D9AF41C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566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b-NO" smtClean="0"/>
          </a:p>
        </p:txBody>
      </p:sp>
      <p:sp>
        <p:nvSpPr>
          <p:cNvPr id="10244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56C590E-B124-4BFF-A114-60354C048CFD}" type="slidenum">
              <a:rPr lang="nb-NO" smtClean="0"/>
              <a:pPr eaLnBrk="1" hangingPunct="1"/>
              <a:t>1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tel og innhold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990600" y="41148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011238" y="936625"/>
            <a:ext cx="7218362" cy="5111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5410200"/>
            <a:ext cx="3124200" cy="663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ernativ prosess 7"/>
          <p:cNvSpPr/>
          <p:nvPr/>
        </p:nvSpPr>
        <p:spPr>
          <a:xfrm>
            <a:off x="2867025" y="692150"/>
            <a:ext cx="3378200" cy="935038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000" dirty="0">
                <a:solidFill>
                  <a:schemeClr val="tx1"/>
                </a:solidFill>
              </a:rPr>
              <a:t>Avdeling for helse</a:t>
            </a:r>
            <a:r>
              <a:rPr lang="nb-NO" sz="2400" dirty="0">
                <a:solidFill>
                  <a:schemeClr val="tx1"/>
                </a:solidFill>
              </a:rPr>
              <a:t/>
            </a:r>
            <a:br>
              <a:rPr lang="nb-NO" sz="2400" dirty="0">
                <a:solidFill>
                  <a:schemeClr val="tx1"/>
                </a:solidFill>
              </a:rPr>
            </a:br>
            <a:r>
              <a:rPr lang="nb-NO" dirty="0">
                <a:solidFill>
                  <a:schemeClr val="tx1"/>
                </a:solidFill>
              </a:rPr>
              <a:t> </a:t>
            </a:r>
            <a:r>
              <a:rPr lang="nb-NO" sz="1600" dirty="0">
                <a:solidFill>
                  <a:schemeClr val="tx1"/>
                </a:solidFill>
              </a:rPr>
              <a:t>Helsesjef Ingeborg Laugsand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0" name="Alternativ prosess 9"/>
          <p:cNvSpPr/>
          <p:nvPr/>
        </p:nvSpPr>
        <p:spPr>
          <a:xfrm>
            <a:off x="1020763" y="3548063"/>
            <a:ext cx="159067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Legevakt og 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legetjenester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Karin Grøttum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1" name="Alternativ prosess 10"/>
          <p:cNvSpPr/>
          <p:nvPr/>
        </p:nvSpPr>
        <p:spPr>
          <a:xfrm>
            <a:off x="4691063" y="4995863"/>
            <a:ext cx="1655762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DMS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Inger Risan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2" name="Alternativ prosess 11"/>
          <p:cNvSpPr/>
          <p:nvPr/>
        </p:nvSpPr>
        <p:spPr>
          <a:xfrm>
            <a:off x="2838450" y="3548063"/>
            <a:ext cx="1670050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Barn og </a:t>
            </a:r>
            <a:r>
              <a:rPr lang="nb-NO" sz="1600" dirty="0">
                <a:solidFill>
                  <a:schemeClr val="tx1"/>
                </a:solidFill>
              </a:rPr>
              <a:t>familie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Marianne Vollen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13" name="Alternativ prosess 12"/>
          <p:cNvSpPr/>
          <p:nvPr/>
        </p:nvSpPr>
        <p:spPr>
          <a:xfrm>
            <a:off x="4691063" y="3552825"/>
            <a:ext cx="1609725" cy="87471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Barnevern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Gunlaug Rønsberg</a:t>
            </a:r>
            <a:endParaRPr lang="nb-NO" sz="1200" dirty="0">
              <a:solidFill>
                <a:schemeClr val="tx1"/>
              </a:solidFill>
            </a:endParaRPr>
          </a:p>
        </p:txBody>
      </p:sp>
      <p:cxnSp>
        <p:nvCxnSpPr>
          <p:cNvPr id="23" name="Rett linje 22"/>
          <p:cNvCxnSpPr>
            <a:stCxn id="8" idx="2"/>
          </p:cNvCxnSpPr>
          <p:nvPr/>
        </p:nvCxnSpPr>
        <p:spPr>
          <a:xfrm>
            <a:off x="4556125" y="1627188"/>
            <a:ext cx="42863" cy="30972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>
            <a:endCxn id="10" idx="0"/>
          </p:cNvCxnSpPr>
          <p:nvPr/>
        </p:nvCxnSpPr>
        <p:spPr>
          <a:xfrm>
            <a:off x="1816100" y="3189288"/>
            <a:ext cx="0" cy="358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tt linje 29"/>
          <p:cNvCxnSpPr/>
          <p:nvPr/>
        </p:nvCxnSpPr>
        <p:spPr>
          <a:xfrm flipV="1">
            <a:off x="2700338" y="3197225"/>
            <a:ext cx="0" cy="152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tt linje 60"/>
          <p:cNvCxnSpPr/>
          <p:nvPr/>
        </p:nvCxnSpPr>
        <p:spPr>
          <a:xfrm flipV="1">
            <a:off x="7412038" y="3189288"/>
            <a:ext cx="0" cy="358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/>
          <p:cNvCxnSpPr/>
          <p:nvPr/>
        </p:nvCxnSpPr>
        <p:spPr>
          <a:xfrm flipV="1">
            <a:off x="1814513" y="3189288"/>
            <a:ext cx="5599112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lternativ prosess 26"/>
          <p:cNvSpPr/>
          <p:nvPr/>
        </p:nvSpPr>
        <p:spPr>
          <a:xfrm>
            <a:off x="6588125" y="3568700"/>
            <a:ext cx="1646238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Dag- og døgn-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600" dirty="0">
                <a:solidFill>
                  <a:schemeClr val="tx1"/>
                </a:solidFill>
              </a:rPr>
              <a:t>rehabilitering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Marit Strugstad</a:t>
            </a:r>
            <a:endParaRPr lang="nb-NO" sz="1600" dirty="0">
              <a:solidFill>
                <a:schemeClr val="tx1"/>
              </a:solidFill>
            </a:endParaRPr>
          </a:p>
        </p:txBody>
      </p:sp>
      <p:cxnSp>
        <p:nvCxnSpPr>
          <p:cNvPr id="32" name="Rett linje 31"/>
          <p:cNvCxnSpPr/>
          <p:nvPr/>
        </p:nvCxnSpPr>
        <p:spPr>
          <a:xfrm flipV="1">
            <a:off x="6435725" y="3190875"/>
            <a:ext cx="0" cy="15335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lternativ prosess 38"/>
          <p:cNvSpPr/>
          <p:nvPr/>
        </p:nvSpPr>
        <p:spPr>
          <a:xfrm>
            <a:off x="2051050" y="2151063"/>
            <a:ext cx="1333500" cy="32226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Stab</a:t>
            </a:r>
          </a:p>
        </p:txBody>
      </p:sp>
      <p:sp>
        <p:nvSpPr>
          <p:cNvPr id="24" name="Alternativ prosess 23"/>
          <p:cNvSpPr/>
          <p:nvPr/>
        </p:nvSpPr>
        <p:spPr>
          <a:xfrm>
            <a:off x="5710238" y="2098675"/>
            <a:ext cx="1655762" cy="4667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Kommunelege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Eivind Steen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25" name="Rett linje 24"/>
          <p:cNvCxnSpPr>
            <a:stCxn id="39" idx="3"/>
          </p:cNvCxnSpPr>
          <p:nvPr/>
        </p:nvCxnSpPr>
        <p:spPr>
          <a:xfrm>
            <a:off x="3384550" y="2312988"/>
            <a:ext cx="23256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lternativ prosess 25"/>
          <p:cNvSpPr/>
          <p:nvPr/>
        </p:nvSpPr>
        <p:spPr>
          <a:xfrm>
            <a:off x="977900" y="5013325"/>
            <a:ext cx="166687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Avlastning barn og 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unge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Marte Haugland</a:t>
            </a:r>
            <a:endParaRPr lang="nb-NO" sz="12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38" name="Rett linje 37"/>
          <p:cNvCxnSpPr/>
          <p:nvPr/>
        </p:nvCxnSpPr>
        <p:spPr>
          <a:xfrm>
            <a:off x="5495925" y="3195638"/>
            <a:ext cx="0" cy="352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tt linje 39"/>
          <p:cNvCxnSpPr/>
          <p:nvPr/>
        </p:nvCxnSpPr>
        <p:spPr>
          <a:xfrm>
            <a:off x="3695700" y="3195638"/>
            <a:ext cx="0" cy="3524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lternativ prosess 20"/>
          <p:cNvSpPr/>
          <p:nvPr/>
        </p:nvSpPr>
        <p:spPr>
          <a:xfrm>
            <a:off x="2838450" y="4997450"/>
            <a:ext cx="1655763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Arbeids-sentralen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Einar Aasen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22" name="Alternativ prosess 21"/>
          <p:cNvSpPr/>
          <p:nvPr/>
        </p:nvSpPr>
        <p:spPr>
          <a:xfrm>
            <a:off x="6630988" y="4972050"/>
            <a:ext cx="1655762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NAV Velferd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Annbjørg Olsen</a:t>
            </a:r>
            <a:endParaRPr lang="nb-NO" sz="1200" dirty="0">
              <a:solidFill>
                <a:schemeClr val="tx1"/>
              </a:solidFill>
            </a:endParaRPr>
          </a:p>
        </p:txBody>
      </p:sp>
      <p:cxnSp>
        <p:nvCxnSpPr>
          <p:cNvPr id="29" name="Rett linje 28"/>
          <p:cNvCxnSpPr/>
          <p:nvPr/>
        </p:nvCxnSpPr>
        <p:spPr>
          <a:xfrm>
            <a:off x="1811338" y="4724400"/>
            <a:ext cx="564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/>
          <p:cNvCxnSpPr>
            <a:endCxn id="26" idx="0"/>
          </p:cNvCxnSpPr>
          <p:nvPr/>
        </p:nvCxnSpPr>
        <p:spPr>
          <a:xfrm>
            <a:off x="1811338" y="4724400"/>
            <a:ext cx="0" cy="288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tt linje 32"/>
          <p:cNvCxnSpPr>
            <a:endCxn id="21" idx="0"/>
          </p:cNvCxnSpPr>
          <p:nvPr/>
        </p:nvCxnSpPr>
        <p:spPr>
          <a:xfrm>
            <a:off x="3665538" y="4724400"/>
            <a:ext cx="1587" cy="273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tt linje 33"/>
          <p:cNvCxnSpPr/>
          <p:nvPr/>
        </p:nvCxnSpPr>
        <p:spPr>
          <a:xfrm>
            <a:off x="5495925" y="4724400"/>
            <a:ext cx="0" cy="282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tt linje 35"/>
          <p:cNvCxnSpPr>
            <a:endCxn id="22" idx="0"/>
          </p:cNvCxnSpPr>
          <p:nvPr/>
        </p:nvCxnSpPr>
        <p:spPr>
          <a:xfrm>
            <a:off x="7459663" y="4724400"/>
            <a:ext cx="0" cy="247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01022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</Words>
  <Application>Microsoft Office PowerPoint</Application>
  <PresentationFormat>Skjermfremvisning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blank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Teigen Myrstad</dc:creator>
  <cp:lastModifiedBy>Randi Teigen Myrstad</cp:lastModifiedBy>
  <cp:revision>1</cp:revision>
  <dcterms:created xsi:type="dcterms:W3CDTF">2013-02-11T14:04:23Z</dcterms:created>
  <dcterms:modified xsi:type="dcterms:W3CDTF">2013-02-11T14:04:50Z</dcterms:modified>
</cp:coreProperties>
</file>