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054AD9-22F4-4EE7-A7B6-1D89C3922F27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671726-E74B-40CF-A2DF-CE4F21346F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42844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Plassholder for lysbil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Plassholder for nota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b-NO" smtClean="0"/>
          </a:p>
        </p:txBody>
      </p:sp>
      <p:sp>
        <p:nvSpPr>
          <p:cNvPr id="11268" name="Plassholder for lysbilde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358C64B1-670A-4412-86CF-B121EAF91C6D}" type="slidenum">
              <a:rPr lang="nb-NO" smtClean="0"/>
              <a:pPr eaLnBrk="1" hangingPunct="1"/>
              <a:t>1</a:t>
            </a:fld>
            <a:endParaRPr lang="nb-N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tel, inn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505200" cy="41148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505200" cy="41148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tel og innhold over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7162800" cy="19812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990600" y="4114800"/>
            <a:ext cx="7162800" cy="1981200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011238" y="936625"/>
            <a:ext cx="7218362" cy="511175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16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37AB37F-2951-46CB-BF3B-DFFE9BF0F12C}" type="datetimeFigureOut">
              <a:rPr lang="nb-NO" smtClean="0"/>
              <a:t>11.02.2013</a:t>
            </a:fld>
            <a:endParaRPr 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5102689-399C-4AF9-9EF8-ACE3EB8BB616}" type="slidenum">
              <a:rPr lang="nb-NO" smtClean="0"/>
              <a:t>‹#›</a:t>
            </a:fld>
            <a:endParaRPr lang="nb-NO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257800" y="5410200"/>
            <a:ext cx="3124200" cy="6635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/>
        </a:defRPr>
      </a:lvl9pPr>
    </p:titleStyle>
    <p:bodyStyle>
      <a:lvl1pPr marL="342900" indent="-3429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lternativ prosess 7"/>
          <p:cNvSpPr/>
          <p:nvPr/>
        </p:nvSpPr>
        <p:spPr>
          <a:xfrm>
            <a:off x="2357438" y="557213"/>
            <a:ext cx="4140200" cy="93662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2000" dirty="0">
                <a:solidFill>
                  <a:schemeClr val="tx1"/>
                </a:solidFill>
              </a:rPr>
              <a:t>Avdeling for samfunnsutvikling</a:t>
            </a:r>
            <a:br>
              <a:rPr lang="nb-NO" sz="2000" dirty="0">
                <a:solidFill>
                  <a:schemeClr val="tx1"/>
                </a:solidFill>
              </a:rPr>
            </a:br>
            <a:r>
              <a:rPr lang="nb-NO" sz="1600" dirty="0">
                <a:solidFill>
                  <a:schemeClr val="tx1"/>
                </a:solidFill>
              </a:rPr>
              <a:t> </a:t>
            </a:r>
            <a:r>
              <a:rPr lang="nb-NO" sz="1600" dirty="0">
                <a:solidFill>
                  <a:schemeClr val="tx1"/>
                </a:solidFill>
              </a:rPr>
              <a:t>Utviklingssjef Gunvor Aursjø</a:t>
            </a:r>
            <a:endParaRPr lang="nb-NO" sz="1600" dirty="0">
              <a:solidFill>
                <a:schemeClr val="tx1"/>
              </a:solidFill>
            </a:endParaRPr>
          </a:p>
        </p:txBody>
      </p:sp>
      <p:sp>
        <p:nvSpPr>
          <p:cNvPr id="10" name="Alternativ prosess 9"/>
          <p:cNvSpPr/>
          <p:nvPr/>
        </p:nvSpPr>
        <p:spPr>
          <a:xfrm>
            <a:off x="646113" y="3146425"/>
            <a:ext cx="1457325" cy="8636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Renovasjon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Esther Stølan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12" name="Alternativ prosess 11"/>
          <p:cNvSpPr/>
          <p:nvPr/>
        </p:nvSpPr>
        <p:spPr>
          <a:xfrm>
            <a:off x="6732588" y="3119438"/>
            <a:ext cx="1463675" cy="87947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</a:rPr>
              <a:t>Sentral-kjøkken</a:t>
            </a:r>
            <a:br>
              <a:rPr lang="nb-NO" sz="1600" dirty="0">
                <a:solidFill>
                  <a:schemeClr val="tx1"/>
                </a:solidFill>
              </a:rPr>
            </a:br>
            <a:r>
              <a:rPr lang="nb-NO" sz="1200" dirty="0">
                <a:solidFill>
                  <a:schemeClr val="tx1"/>
                </a:solidFill>
              </a:rPr>
              <a:t>Freddy N. Østborg</a:t>
            </a:r>
            <a:endParaRPr lang="nb-NO" sz="1600" dirty="0">
              <a:solidFill>
                <a:schemeClr val="tx1"/>
              </a:solidFill>
            </a:endParaRPr>
          </a:p>
        </p:txBody>
      </p:sp>
      <p:sp>
        <p:nvSpPr>
          <p:cNvPr id="13" name="Alternativ prosess 12"/>
          <p:cNvSpPr/>
          <p:nvPr/>
        </p:nvSpPr>
        <p:spPr>
          <a:xfrm>
            <a:off x="4733925" y="3124200"/>
            <a:ext cx="1419225" cy="874713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</a:rPr>
              <a:t>Veg, trafikk og </a:t>
            </a:r>
            <a:r>
              <a:rPr lang="nb-NO" sz="1600" dirty="0">
                <a:solidFill>
                  <a:schemeClr val="tx1"/>
                </a:solidFill>
              </a:rPr>
              <a:t>park</a:t>
            </a:r>
            <a:br>
              <a:rPr lang="nb-NO" sz="1600" dirty="0">
                <a:solidFill>
                  <a:schemeClr val="tx1"/>
                </a:solidFill>
              </a:rPr>
            </a:br>
            <a:r>
              <a:rPr lang="nb-NO" sz="1200" dirty="0">
                <a:solidFill>
                  <a:schemeClr val="tx1"/>
                </a:solidFill>
              </a:rPr>
              <a:t>Even Blengsli</a:t>
            </a:r>
            <a:endParaRPr lang="nb-NO" sz="1600" dirty="0">
              <a:solidFill>
                <a:schemeClr val="tx1"/>
              </a:solidFill>
            </a:endParaRPr>
          </a:p>
        </p:txBody>
      </p:sp>
      <p:cxnSp>
        <p:nvCxnSpPr>
          <p:cNvPr id="23" name="Rett linje 22"/>
          <p:cNvCxnSpPr>
            <a:endCxn id="98" idx="0"/>
          </p:cNvCxnSpPr>
          <p:nvPr/>
        </p:nvCxnSpPr>
        <p:spPr>
          <a:xfrm>
            <a:off x="4368800" y="1493838"/>
            <a:ext cx="23813" cy="40957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tt linje 36"/>
          <p:cNvCxnSpPr/>
          <p:nvPr/>
        </p:nvCxnSpPr>
        <p:spPr>
          <a:xfrm>
            <a:off x="1374775" y="2922588"/>
            <a:ext cx="6089650" cy="34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Alternativ prosess 26"/>
          <p:cNvSpPr/>
          <p:nvPr/>
        </p:nvSpPr>
        <p:spPr>
          <a:xfrm>
            <a:off x="2574925" y="3119438"/>
            <a:ext cx="1501775" cy="87947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</a:rPr>
              <a:t>Vann og </a:t>
            </a:r>
            <a:r>
              <a:rPr lang="nb-NO" sz="1600" dirty="0">
                <a:solidFill>
                  <a:schemeClr val="tx1"/>
                </a:solidFill>
              </a:rPr>
              <a:t>avløp</a:t>
            </a:r>
            <a:br>
              <a:rPr lang="nb-NO" sz="1600" dirty="0">
                <a:solidFill>
                  <a:schemeClr val="tx1"/>
                </a:solidFill>
              </a:rPr>
            </a:br>
            <a:r>
              <a:rPr lang="nb-NO" sz="1200" dirty="0">
                <a:solidFill>
                  <a:schemeClr val="tx1"/>
                </a:solidFill>
              </a:rPr>
              <a:t>Knut Morten Husby</a:t>
            </a:r>
            <a:endParaRPr lang="nb-NO" sz="1200" dirty="0">
              <a:solidFill>
                <a:schemeClr val="tx1"/>
              </a:solidFill>
            </a:endParaRPr>
          </a:p>
        </p:txBody>
      </p:sp>
      <p:sp>
        <p:nvSpPr>
          <p:cNvPr id="39" name="Alternativ prosess 38"/>
          <p:cNvSpPr/>
          <p:nvPr/>
        </p:nvSpPr>
        <p:spPr>
          <a:xfrm>
            <a:off x="1979613" y="1876425"/>
            <a:ext cx="1376362" cy="42862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Stab</a:t>
            </a:r>
          </a:p>
        </p:txBody>
      </p:sp>
      <p:cxnSp>
        <p:nvCxnSpPr>
          <p:cNvPr id="35" name="Rett linje 34"/>
          <p:cNvCxnSpPr/>
          <p:nvPr/>
        </p:nvCxnSpPr>
        <p:spPr>
          <a:xfrm>
            <a:off x="3348038" y="2084388"/>
            <a:ext cx="10175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Alternativ prosess 25"/>
          <p:cNvSpPr/>
          <p:nvPr/>
        </p:nvSpPr>
        <p:spPr>
          <a:xfrm>
            <a:off x="1547813" y="5589588"/>
            <a:ext cx="1533525" cy="8636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Bibliotek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Hallfrid Skimmeli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cxnSp>
        <p:nvCxnSpPr>
          <p:cNvPr id="38" name="Rett linje 37"/>
          <p:cNvCxnSpPr/>
          <p:nvPr/>
        </p:nvCxnSpPr>
        <p:spPr>
          <a:xfrm>
            <a:off x="7464425" y="2957513"/>
            <a:ext cx="0" cy="1619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lternativ prosess 39"/>
          <p:cNvSpPr/>
          <p:nvPr/>
        </p:nvSpPr>
        <p:spPr>
          <a:xfrm>
            <a:off x="2627313" y="4437063"/>
            <a:ext cx="1457325" cy="8636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Landbruk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Gunnar Vorum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41" name="Alternativ prosess 40"/>
          <p:cNvSpPr/>
          <p:nvPr/>
        </p:nvSpPr>
        <p:spPr>
          <a:xfrm>
            <a:off x="6773863" y="4437063"/>
            <a:ext cx="1457325" cy="8636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Byggesak og </a:t>
            </a: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oppmåling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Geir Gilde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82" name="Alternativ prosess 81"/>
          <p:cNvSpPr/>
          <p:nvPr/>
        </p:nvSpPr>
        <p:spPr>
          <a:xfrm>
            <a:off x="4859338" y="4421188"/>
            <a:ext cx="1455737" cy="8636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Utbygging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Jan Arild Mediaas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cxnSp>
        <p:nvCxnSpPr>
          <p:cNvPr id="86" name="Rett linje 85"/>
          <p:cNvCxnSpPr/>
          <p:nvPr/>
        </p:nvCxnSpPr>
        <p:spPr>
          <a:xfrm>
            <a:off x="3319463" y="2922588"/>
            <a:ext cx="0" cy="1936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Rett linje 94"/>
          <p:cNvCxnSpPr/>
          <p:nvPr/>
        </p:nvCxnSpPr>
        <p:spPr>
          <a:xfrm>
            <a:off x="5443538" y="2940050"/>
            <a:ext cx="0" cy="1746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Alternativ prosess 97"/>
          <p:cNvSpPr/>
          <p:nvPr/>
        </p:nvSpPr>
        <p:spPr>
          <a:xfrm>
            <a:off x="3563938" y="5589588"/>
            <a:ext cx="1655762" cy="8636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Kino </a:t>
            </a: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og kultur-</a:t>
            </a: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/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arrangement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Ketil Tronstad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sp>
        <p:nvSpPr>
          <p:cNvPr id="99" name="Alternativ prosess 98"/>
          <p:cNvSpPr/>
          <p:nvPr/>
        </p:nvSpPr>
        <p:spPr>
          <a:xfrm>
            <a:off x="5630863" y="5589588"/>
            <a:ext cx="1749425" cy="8636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500" dirty="0">
                <a:solidFill>
                  <a:schemeClr val="tx1"/>
                </a:solidFill>
                <a:cs typeface="Calibri" pitchFamily="34" charset="0"/>
              </a:rPr>
              <a:t>Flyktninge- og</a:t>
            </a:r>
            <a:br>
              <a:rPr lang="nb-NO" sz="15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500" dirty="0">
                <a:solidFill>
                  <a:schemeClr val="tx1"/>
                </a:solidFill>
                <a:cs typeface="Calibri" pitchFamily="34" charset="0"/>
              </a:rPr>
              <a:t>aktivitetstjenesten</a:t>
            </a:r>
            <a:br>
              <a:rPr lang="nb-NO" sz="15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Turid Eian</a:t>
            </a:r>
            <a:endParaRPr lang="nb-NO" sz="1500" dirty="0">
              <a:solidFill>
                <a:schemeClr val="tx1"/>
              </a:solidFill>
              <a:cs typeface="Calibri" pitchFamily="34" charset="0"/>
            </a:endParaRPr>
          </a:p>
        </p:txBody>
      </p:sp>
      <p:cxnSp>
        <p:nvCxnSpPr>
          <p:cNvPr id="31" name="Rett linje 30"/>
          <p:cNvCxnSpPr/>
          <p:nvPr/>
        </p:nvCxnSpPr>
        <p:spPr>
          <a:xfrm>
            <a:off x="1374775" y="2922588"/>
            <a:ext cx="0" cy="2238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Alternativ prosess 41"/>
          <p:cNvSpPr/>
          <p:nvPr/>
        </p:nvSpPr>
        <p:spPr>
          <a:xfrm>
            <a:off x="684213" y="4421188"/>
            <a:ext cx="1455737" cy="863600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0"/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600" dirty="0">
                <a:solidFill>
                  <a:schemeClr val="tx1"/>
                </a:solidFill>
                <a:cs typeface="Calibri" pitchFamily="34" charset="0"/>
              </a:rPr>
              <a:t>Eiendom</a:t>
            </a:r>
            <a:br>
              <a:rPr lang="nb-NO" sz="1600" dirty="0">
                <a:solidFill>
                  <a:schemeClr val="tx1"/>
                </a:solidFill>
                <a:cs typeface="Calibri" pitchFamily="34" charset="0"/>
              </a:rPr>
            </a:br>
            <a:r>
              <a:rPr lang="nb-NO" sz="1200" dirty="0">
                <a:solidFill>
                  <a:schemeClr val="tx1"/>
                </a:solidFill>
                <a:cs typeface="Calibri" pitchFamily="34" charset="0"/>
              </a:rPr>
              <a:t>Ketil Lysheim</a:t>
            </a:r>
            <a:endParaRPr lang="nb-NO" sz="1600" dirty="0">
              <a:solidFill>
                <a:schemeClr val="tx1"/>
              </a:solidFill>
              <a:cs typeface="Calibri" pitchFamily="34" charset="0"/>
            </a:endParaRPr>
          </a:p>
        </p:txBody>
      </p:sp>
      <p:cxnSp>
        <p:nvCxnSpPr>
          <p:cNvPr id="60" name="Rett linje 59"/>
          <p:cNvCxnSpPr/>
          <p:nvPr/>
        </p:nvCxnSpPr>
        <p:spPr>
          <a:xfrm>
            <a:off x="1411288" y="4229100"/>
            <a:ext cx="609123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Rett linje 64"/>
          <p:cNvCxnSpPr/>
          <p:nvPr/>
        </p:nvCxnSpPr>
        <p:spPr>
          <a:xfrm>
            <a:off x="6459538" y="4292600"/>
            <a:ext cx="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Rett linje 75"/>
          <p:cNvCxnSpPr/>
          <p:nvPr/>
        </p:nvCxnSpPr>
        <p:spPr>
          <a:xfrm>
            <a:off x="2314575" y="5445125"/>
            <a:ext cx="4191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ett linje 82"/>
          <p:cNvCxnSpPr>
            <a:endCxn id="82" idx="0"/>
          </p:cNvCxnSpPr>
          <p:nvPr/>
        </p:nvCxnSpPr>
        <p:spPr>
          <a:xfrm>
            <a:off x="5588000" y="4221163"/>
            <a:ext cx="0" cy="2000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Rett linje 86"/>
          <p:cNvCxnSpPr/>
          <p:nvPr/>
        </p:nvCxnSpPr>
        <p:spPr>
          <a:xfrm>
            <a:off x="7508875" y="4229100"/>
            <a:ext cx="0" cy="1920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Rett linje 95"/>
          <p:cNvCxnSpPr>
            <a:endCxn id="42" idx="0"/>
          </p:cNvCxnSpPr>
          <p:nvPr/>
        </p:nvCxnSpPr>
        <p:spPr>
          <a:xfrm>
            <a:off x="1411288" y="4221163"/>
            <a:ext cx="0" cy="2000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Rett linje 99"/>
          <p:cNvCxnSpPr>
            <a:endCxn id="40" idx="0"/>
          </p:cNvCxnSpPr>
          <p:nvPr/>
        </p:nvCxnSpPr>
        <p:spPr>
          <a:xfrm>
            <a:off x="3355975" y="4229100"/>
            <a:ext cx="0" cy="2079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Rett linje 101"/>
          <p:cNvCxnSpPr>
            <a:endCxn id="26" idx="0"/>
          </p:cNvCxnSpPr>
          <p:nvPr/>
        </p:nvCxnSpPr>
        <p:spPr>
          <a:xfrm>
            <a:off x="2314575" y="5445125"/>
            <a:ext cx="0" cy="1444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Rett linje 106"/>
          <p:cNvCxnSpPr>
            <a:endCxn id="99" idx="0"/>
          </p:cNvCxnSpPr>
          <p:nvPr/>
        </p:nvCxnSpPr>
        <p:spPr>
          <a:xfrm>
            <a:off x="6505575" y="5445125"/>
            <a:ext cx="0" cy="1444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07364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27</Words>
  <Application>Microsoft Office PowerPoint</Application>
  <PresentationFormat>Skjermfremvisning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blank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Randi Teigen Myrstad</dc:creator>
  <cp:lastModifiedBy>Randi Teigen Myrstad</cp:lastModifiedBy>
  <cp:revision>1</cp:revision>
  <dcterms:created xsi:type="dcterms:W3CDTF">2013-02-11T14:05:07Z</dcterms:created>
  <dcterms:modified xsi:type="dcterms:W3CDTF">2013-02-11T14:05:32Z</dcterms:modified>
</cp:coreProperties>
</file>