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44037-E5FB-4F1F-A4C1-6E26F8C7C9B6}" type="datetimeFigureOut">
              <a:rPr lang="nb-NO" smtClean="0"/>
              <a:t>04.09.2013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64AE1-69A6-4FB9-823C-8E892252B7F4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115616" y="692696"/>
          <a:ext cx="7205947" cy="5328592"/>
        </p:xfrm>
        <a:graphic>
          <a:graphicData uri="http://schemas.openxmlformats.org/presentationml/2006/ole">
            <p:oleObj spid="_x0000_s1026" name="MS Organisasjonskart 2.0" r:id="rId3" imgW="3676320" imgH="2730240" progId="OrgPlusWOPX.4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Skjermfremvisning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3" baseType="lpstr">
      <vt:lpstr>Office-tema</vt:lpstr>
      <vt:lpstr>MS Organisasjonskart 2.0</vt:lpstr>
      <vt:lpstr>Lysbilde 1</vt:lpstr>
    </vt:vector>
  </TitlesOfParts>
  <Company>Skaun kommune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gev</dc:creator>
  <cp:lastModifiedBy>gev</cp:lastModifiedBy>
  <cp:revision>1</cp:revision>
  <dcterms:created xsi:type="dcterms:W3CDTF">2013-09-04T07:54:53Z</dcterms:created>
  <dcterms:modified xsi:type="dcterms:W3CDTF">2013-09-04T07:58:16Z</dcterms:modified>
</cp:coreProperties>
</file>