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77CE-0381-4FBF-97E6-806834B42D7A}" type="datetimeFigureOut">
              <a:rPr lang="nb-NO" smtClean="0"/>
              <a:pPr/>
              <a:t>13.11.2013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68E8D-C582-4B72-BC4C-DD91D0E068F6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Administrativ organisering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/>
          </a:p>
        </p:txBody>
      </p:sp>
      <p:sp>
        <p:nvSpPr>
          <p:cNvPr id="7" name="Ellipse 6"/>
          <p:cNvSpPr/>
          <p:nvPr/>
        </p:nvSpPr>
        <p:spPr>
          <a:xfrm>
            <a:off x="3786182" y="1643050"/>
            <a:ext cx="1071570" cy="985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00" dirty="0" smtClean="0"/>
              <a:t>Rådmann</a:t>
            </a:r>
            <a:endParaRPr lang="nb-NO" sz="900" dirty="0"/>
          </a:p>
        </p:txBody>
      </p:sp>
      <p:sp>
        <p:nvSpPr>
          <p:cNvPr id="8" name="Ellipse 7"/>
          <p:cNvSpPr/>
          <p:nvPr/>
        </p:nvSpPr>
        <p:spPr>
          <a:xfrm>
            <a:off x="4286248" y="2143116"/>
            <a:ext cx="121444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00" dirty="0" smtClean="0"/>
              <a:t>Kommunalsjef helse og omsorg</a:t>
            </a:r>
            <a:endParaRPr lang="nb-NO" sz="900" dirty="0"/>
          </a:p>
        </p:txBody>
      </p:sp>
      <p:sp>
        <p:nvSpPr>
          <p:cNvPr id="9" name="Ellipse 8"/>
          <p:cNvSpPr/>
          <p:nvPr/>
        </p:nvSpPr>
        <p:spPr>
          <a:xfrm>
            <a:off x="3143240" y="2143116"/>
            <a:ext cx="121444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00" dirty="0" smtClean="0"/>
              <a:t>Kommunalsjef oppvekst og kultur</a:t>
            </a:r>
            <a:endParaRPr lang="nb-NO" sz="900" dirty="0"/>
          </a:p>
        </p:txBody>
      </p:sp>
      <p:sp>
        <p:nvSpPr>
          <p:cNvPr id="10" name="Ellipse 9"/>
          <p:cNvSpPr/>
          <p:nvPr/>
        </p:nvSpPr>
        <p:spPr>
          <a:xfrm>
            <a:off x="500034" y="4143380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/>
              <a:t>Bjelland</a:t>
            </a:r>
          </a:p>
          <a:p>
            <a:pPr algn="ctr"/>
            <a:r>
              <a:rPr lang="nb-NO" sz="800" dirty="0" smtClean="0"/>
              <a:t>Oppvekst-senter </a:t>
            </a:r>
            <a:endParaRPr lang="nb-NO" sz="800" dirty="0"/>
          </a:p>
        </p:txBody>
      </p:sp>
      <p:sp>
        <p:nvSpPr>
          <p:cNvPr id="11" name="Ellipse 10"/>
          <p:cNvSpPr/>
          <p:nvPr/>
        </p:nvSpPr>
        <p:spPr>
          <a:xfrm>
            <a:off x="1428728" y="4214818"/>
            <a:ext cx="85725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/>
              <a:t>Laudal</a:t>
            </a:r>
          </a:p>
          <a:p>
            <a:pPr algn="ctr"/>
            <a:r>
              <a:rPr lang="nb-NO" sz="800" dirty="0" smtClean="0"/>
              <a:t>Oppvekst-senter</a:t>
            </a:r>
            <a:endParaRPr lang="nb-NO" sz="800" dirty="0"/>
          </a:p>
        </p:txBody>
      </p:sp>
      <p:sp>
        <p:nvSpPr>
          <p:cNvPr id="12" name="Ellipse 11"/>
          <p:cNvSpPr/>
          <p:nvPr/>
        </p:nvSpPr>
        <p:spPr>
          <a:xfrm>
            <a:off x="2357422" y="4214818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/>
              <a:t>Øyslebø</a:t>
            </a:r>
          </a:p>
          <a:p>
            <a:pPr algn="ctr"/>
            <a:r>
              <a:rPr lang="nb-NO" sz="800" dirty="0" smtClean="0"/>
              <a:t>Oppvekst-senter</a:t>
            </a:r>
            <a:endParaRPr lang="nb-NO" sz="800" dirty="0"/>
          </a:p>
        </p:txBody>
      </p:sp>
      <p:sp>
        <p:nvSpPr>
          <p:cNvPr id="13" name="Ellipse 12"/>
          <p:cNvSpPr/>
          <p:nvPr/>
        </p:nvSpPr>
        <p:spPr>
          <a:xfrm>
            <a:off x="3286116" y="4214818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Heddeland </a:t>
            </a:r>
            <a:r>
              <a:rPr lang="nb-NO" sz="800" dirty="0" smtClean="0"/>
              <a:t>oppvekst-senter</a:t>
            </a:r>
            <a:endParaRPr lang="nb-NO" sz="800" dirty="0"/>
          </a:p>
        </p:txBody>
      </p:sp>
      <p:sp>
        <p:nvSpPr>
          <p:cNvPr id="14" name="Ellipse 13"/>
          <p:cNvSpPr/>
          <p:nvPr/>
        </p:nvSpPr>
        <p:spPr>
          <a:xfrm>
            <a:off x="4429124" y="4286256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Habilitering</a:t>
            </a:r>
            <a:endParaRPr lang="nb-NO" sz="800" dirty="0"/>
          </a:p>
        </p:txBody>
      </p:sp>
      <p:sp>
        <p:nvSpPr>
          <p:cNvPr id="15" name="Ellipse 14"/>
          <p:cNvSpPr/>
          <p:nvPr/>
        </p:nvSpPr>
        <p:spPr>
          <a:xfrm>
            <a:off x="5429256" y="4214818"/>
            <a:ext cx="92869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Folkehelse</a:t>
            </a:r>
            <a:endParaRPr lang="nb-NO" sz="800" dirty="0"/>
          </a:p>
        </p:txBody>
      </p:sp>
      <p:sp>
        <p:nvSpPr>
          <p:cNvPr id="16" name="Ellipse 15"/>
          <p:cNvSpPr/>
          <p:nvPr/>
        </p:nvSpPr>
        <p:spPr>
          <a:xfrm>
            <a:off x="6429388" y="4214818"/>
            <a:ext cx="123895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Marnardal omsorgssenter</a:t>
            </a:r>
            <a:endParaRPr lang="nb-NO" sz="800" dirty="0"/>
          </a:p>
        </p:txBody>
      </p:sp>
      <p:sp>
        <p:nvSpPr>
          <p:cNvPr id="18" name="Ellipse 17"/>
          <p:cNvSpPr/>
          <p:nvPr/>
        </p:nvSpPr>
        <p:spPr>
          <a:xfrm>
            <a:off x="6215074" y="1714488"/>
            <a:ext cx="1643074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Service, utvikling og teknisk</a:t>
            </a:r>
            <a:endParaRPr lang="nb-NO" sz="800" dirty="0"/>
          </a:p>
        </p:txBody>
      </p:sp>
      <p:cxnSp>
        <p:nvCxnSpPr>
          <p:cNvPr id="25" name="Rett linje 24"/>
          <p:cNvCxnSpPr>
            <a:stCxn id="8" idx="4"/>
          </p:cNvCxnSpPr>
          <p:nvPr/>
        </p:nvCxnSpPr>
        <p:spPr>
          <a:xfrm rot="16200000" flipH="1">
            <a:off x="4768454" y="3268264"/>
            <a:ext cx="1143008" cy="892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/>
          <p:cNvCxnSpPr/>
          <p:nvPr/>
        </p:nvCxnSpPr>
        <p:spPr>
          <a:xfrm rot="16200000" flipH="1">
            <a:off x="4143372" y="3714752"/>
            <a:ext cx="121444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>
            <a:endCxn id="16" idx="1"/>
          </p:cNvCxnSpPr>
          <p:nvPr/>
        </p:nvCxnSpPr>
        <p:spPr>
          <a:xfrm>
            <a:off x="5143504" y="3071810"/>
            <a:ext cx="1467325" cy="1247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linje 38"/>
          <p:cNvCxnSpPr>
            <a:endCxn id="13" idx="0"/>
          </p:cNvCxnSpPr>
          <p:nvPr/>
        </p:nvCxnSpPr>
        <p:spPr>
          <a:xfrm rot="16200000" flipH="1">
            <a:off x="3125380" y="3589735"/>
            <a:ext cx="1143008" cy="107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tt linje 40"/>
          <p:cNvCxnSpPr>
            <a:stCxn id="9" idx="3"/>
          </p:cNvCxnSpPr>
          <p:nvPr/>
        </p:nvCxnSpPr>
        <p:spPr>
          <a:xfrm rot="5400000">
            <a:off x="2485503" y="3379229"/>
            <a:ext cx="1279012" cy="392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tt linje 42"/>
          <p:cNvCxnSpPr/>
          <p:nvPr/>
        </p:nvCxnSpPr>
        <p:spPr>
          <a:xfrm rot="10800000" flipV="1">
            <a:off x="1071538" y="2714620"/>
            <a:ext cx="2071702" cy="15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tt linje 44"/>
          <p:cNvCxnSpPr/>
          <p:nvPr/>
        </p:nvCxnSpPr>
        <p:spPr>
          <a:xfrm rot="5400000">
            <a:off x="1893075" y="2964653"/>
            <a:ext cx="1428760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tt linje 46"/>
          <p:cNvCxnSpPr>
            <a:endCxn id="18" idx="2"/>
          </p:cNvCxnSpPr>
          <p:nvPr/>
        </p:nvCxnSpPr>
        <p:spPr>
          <a:xfrm flipV="1">
            <a:off x="4786314" y="1964521"/>
            <a:ext cx="142876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</Words>
  <Application>Microsoft Office PowerPoint</Application>
  <PresentationFormat>Skjermfremvisning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Administrativ organisering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 organisering</dc:title>
  <dc:creator>gvbr</dc:creator>
  <cp:lastModifiedBy>gvbr</cp:lastModifiedBy>
  <cp:revision>4</cp:revision>
  <dcterms:created xsi:type="dcterms:W3CDTF">2010-03-18T10:13:46Z</dcterms:created>
  <dcterms:modified xsi:type="dcterms:W3CDTF">2013-11-13T09:08:08Z</dcterms:modified>
</cp:coreProperties>
</file>