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3EBD32-9265-4018-97C5-FC95F6DA2DBE}" type="datetimeFigureOut">
              <a:rPr lang="nb-NO" smtClean="0"/>
              <a:pPr/>
              <a:t>16.12.2013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19728-8897-45EF-80A6-A0922DF973D8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3EBD32-9265-4018-97C5-FC95F6DA2DBE}" type="datetimeFigureOut">
              <a:rPr lang="nb-NO" smtClean="0"/>
              <a:pPr/>
              <a:t>16.12.2013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19728-8897-45EF-80A6-A0922DF973D8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711951" y="1557339"/>
            <a:ext cx="2057400" cy="446405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39751" y="1557339"/>
            <a:ext cx="6019800" cy="446405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3EBD32-9265-4018-97C5-FC95F6DA2DBE}" type="datetimeFigureOut">
              <a:rPr lang="nb-NO" smtClean="0"/>
              <a:pPr/>
              <a:t>16.12.2013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19728-8897-45EF-80A6-A0922DF973D8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3EBD32-9265-4018-97C5-FC95F6DA2DBE}" type="datetimeFigureOut">
              <a:rPr lang="nb-NO" smtClean="0"/>
              <a:pPr/>
              <a:t>16.12.2013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19728-8897-45EF-80A6-A0922DF973D8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3EBD32-9265-4018-97C5-FC95F6DA2DBE}" type="datetimeFigureOut">
              <a:rPr lang="nb-NO" smtClean="0"/>
              <a:pPr/>
              <a:t>16.12.2013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19728-8897-45EF-80A6-A0922DF973D8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539751" y="2852739"/>
            <a:ext cx="4038600" cy="3168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730751" y="2852739"/>
            <a:ext cx="4038600" cy="3168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3EBD32-9265-4018-97C5-FC95F6DA2DBE}" type="datetimeFigureOut">
              <a:rPr lang="nb-NO" smtClean="0"/>
              <a:pPr/>
              <a:t>16.12.2013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19728-8897-45EF-80A6-A0922DF973D8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3EBD32-9265-4018-97C5-FC95F6DA2DBE}" type="datetimeFigureOut">
              <a:rPr lang="nb-NO" smtClean="0"/>
              <a:pPr/>
              <a:t>16.12.2013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19728-8897-45EF-80A6-A0922DF973D8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3EBD32-9265-4018-97C5-FC95F6DA2DBE}" type="datetimeFigureOut">
              <a:rPr lang="nb-NO" smtClean="0"/>
              <a:pPr/>
              <a:t>16.12.2013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19728-8897-45EF-80A6-A0922DF973D8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3EBD32-9265-4018-97C5-FC95F6DA2DBE}" type="datetimeFigureOut">
              <a:rPr lang="nb-NO" smtClean="0"/>
              <a:pPr/>
              <a:t>16.12.2013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19728-8897-45EF-80A6-A0922DF973D8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3EBD32-9265-4018-97C5-FC95F6DA2DBE}" type="datetimeFigureOut">
              <a:rPr lang="nb-NO" smtClean="0"/>
              <a:pPr/>
              <a:t>16.12.2013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19728-8897-45EF-80A6-A0922DF973D8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3EBD32-9265-4018-97C5-FC95F6DA2DBE}" type="datetimeFigureOut">
              <a:rPr lang="nb-NO" smtClean="0"/>
              <a:pPr/>
              <a:t>16.12.2013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19728-8897-45EF-80A6-A0922DF973D8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2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0" y="0"/>
          <a:ext cx="9144000" cy="4941888"/>
        </p:xfrm>
        <a:graphic>
          <a:graphicData uri="http://schemas.openxmlformats.org/presentationml/2006/ole">
            <p:oleObj spid="_x0000_s3074" name="Image" r:id="rId14" imgW="7555556" imgH="4368254" progId="">
              <p:embed/>
            </p:oleObj>
          </a:graphicData>
        </a:graphic>
      </p:graphicFrame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9751" y="15573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1" y="2852739"/>
            <a:ext cx="82296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E3EBD32-9265-4018-97C5-FC95F6DA2DBE}" type="datetimeFigureOut">
              <a:rPr lang="nb-NO" smtClean="0"/>
              <a:pPr/>
              <a:t>16.12.2013</a:t>
            </a:fld>
            <a:endParaRPr lang="nb-NO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b-NO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919728-8897-45EF-80A6-A0922DF973D8}" type="slidenum">
              <a:rPr lang="nb-NO" smtClean="0"/>
              <a:pPr/>
              <a:t>‹#›</a:t>
            </a:fld>
            <a:endParaRPr lang="nb-NO"/>
          </a:p>
        </p:txBody>
      </p:sp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539752" y="260350"/>
          <a:ext cx="2881313" cy="520700"/>
        </p:xfrm>
        <a:graphic>
          <a:graphicData uri="http://schemas.openxmlformats.org/presentationml/2006/ole">
            <p:oleObj spid="_x0000_s3075" name="Image" r:id="rId15" imgW="10450794" imgH="1892063" progId="">
              <p:embed/>
            </p:oleObj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7885114" y="333376"/>
          <a:ext cx="760412" cy="768350"/>
        </p:xfrm>
        <a:graphic>
          <a:graphicData uri="http://schemas.openxmlformats.org/presentationml/2006/ole">
            <p:oleObj spid="_x0000_s3076" name="Image" r:id="rId16" imgW="1828804" imgH="1849983" progId="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763688" y="764704"/>
            <a:ext cx="5832648" cy="468052"/>
          </a:xfrm>
        </p:spPr>
        <p:txBody>
          <a:bodyPr>
            <a:normAutofit/>
          </a:bodyPr>
          <a:lstStyle/>
          <a:p>
            <a:r>
              <a:rPr lang="nb-NO" sz="2400" dirty="0" smtClean="0"/>
              <a:t>Politisk organisering Bardu kommune</a:t>
            </a:r>
            <a:endParaRPr lang="nb-NO" sz="2400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424936" cy="5256584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5" name="Avrundet rektangel 4"/>
          <p:cNvSpPr/>
          <p:nvPr/>
        </p:nvSpPr>
        <p:spPr>
          <a:xfrm>
            <a:off x="1187624" y="1268760"/>
            <a:ext cx="3168352" cy="5040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 smtClean="0"/>
              <a:t>Kommunestyre </a:t>
            </a:r>
          </a:p>
          <a:p>
            <a:pPr algn="ctr"/>
            <a:r>
              <a:rPr lang="nb-NO" sz="1400" dirty="0" smtClean="0"/>
              <a:t>25 representanter</a:t>
            </a:r>
          </a:p>
        </p:txBody>
      </p:sp>
      <p:sp>
        <p:nvSpPr>
          <p:cNvPr id="8" name="Avrundet rektangel 7"/>
          <p:cNvSpPr/>
          <p:nvPr/>
        </p:nvSpPr>
        <p:spPr>
          <a:xfrm>
            <a:off x="5532107" y="2024844"/>
            <a:ext cx="3168352" cy="27003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 smtClean="0"/>
              <a:t>Klagenemnd, 3 repr.</a:t>
            </a:r>
            <a:endParaRPr lang="nb-NO" sz="1400" dirty="0"/>
          </a:p>
        </p:txBody>
      </p:sp>
      <p:sp>
        <p:nvSpPr>
          <p:cNvPr id="9" name="Avrundet rektangel 8"/>
          <p:cNvSpPr/>
          <p:nvPr/>
        </p:nvSpPr>
        <p:spPr>
          <a:xfrm>
            <a:off x="5532107" y="1646802"/>
            <a:ext cx="3168352" cy="27003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 err="1" smtClean="0"/>
              <a:t>Kontrollutvag</a:t>
            </a:r>
            <a:r>
              <a:rPr lang="nb-NO" sz="1400" dirty="0" smtClean="0"/>
              <a:t>, 3 repr.</a:t>
            </a:r>
            <a:endParaRPr lang="nb-NO" sz="1400" dirty="0"/>
          </a:p>
        </p:txBody>
      </p:sp>
      <p:sp>
        <p:nvSpPr>
          <p:cNvPr id="11" name="Avrundet rektangel 10"/>
          <p:cNvSpPr/>
          <p:nvPr/>
        </p:nvSpPr>
        <p:spPr>
          <a:xfrm>
            <a:off x="1979712" y="3501008"/>
            <a:ext cx="3264363" cy="3780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 err="1" smtClean="0"/>
              <a:t>Plan-teknisk</a:t>
            </a:r>
            <a:r>
              <a:rPr lang="nb-NO" sz="1400" dirty="0" smtClean="0"/>
              <a:t> utvalg, 7 repr.</a:t>
            </a:r>
            <a:endParaRPr lang="nb-NO" sz="1400" dirty="0"/>
          </a:p>
        </p:txBody>
      </p:sp>
      <p:sp>
        <p:nvSpPr>
          <p:cNvPr id="12" name="Avrundet rektangel 11"/>
          <p:cNvSpPr/>
          <p:nvPr/>
        </p:nvSpPr>
        <p:spPr>
          <a:xfrm>
            <a:off x="1979712" y="4005064"/>
            <a:ext cx="3264363" cy="3780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 smtClean="0"/>
              <a:t>Administrasjonsutvalg, 10 repr.</a:t>
            </a:r>
            <a:endParaRPr lang="nb-NO" sz="1400" dirty="0"/>
          </a:p>
        </p:txBody>
      </p:sp>
      <p:sp>
        <p:nvSpPr>
          <p:cNvPr id="13" name="Avrundet rektangel 12"/>
          <p:cNvSpPr/>
          <p:nvPr/>
        </p:nvSpPr>
        <p:spPr>
          <a:xfrm>
            <a:off x="1979712" y="4941168"/>
            <a:ext cx="3264363" cy="27003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 smtClean="0"/>
              <a:t>Ungdomsråd, 5 repr.</a:t>
            </a:r>
            <a:endParaRPr lang="nb-NO" sz="1400" dirty="0"/>
          </a:p>
        </p:txBody>
      </p:sp>
      <p:sp>
        <p:nvSpPr>
          <p:cNvPr id="14" name="Avrundet rektangel 13"/>
          <p:cNvSpPr/>
          <p:nvPr/>
        </p:nvSpPr>
        <p:spPr>
          <a:xfrm>
            <a:off x="5580112" y="3429000"/>
            <a:ext cx="3072341" cy="5400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 smtClean="0"/>
              <a:t>Dispensasjonsnemnd for motorferdsel i utmark, 3 repr.</a:t>
            </a:r>
            <a:endParaRPr lang="nb-NO" sz="1400" dirty="0"/>
          </a:p>
        </p:txBody>
      </p:sp>
      <p:sp>
        <p:nvSpPr>
          <p:cNvPr id="15" name="Avrundet rektangel 14"/>
          <p:cNvSpPr/>
          <p:nvPr/>
        </p:nvSpPr>
        <p:spPr>
          <a:xfrm>
            <a:off x="1979713" y="2672916"/>
            <a:ext cx="3264363" cy="27003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 smtClean="0"/>
              <a:t>Valgstyre, 7 repr.</a:t>
            </a:r>
          </a:p>
        </p:txBody>
      </p:sp>
      <p:sp>
        <p:nvSpPr>
          <p:cNvPr id="16" name="Avrundet rektangel 15"/>
          <p:cNvSpPr/>
          <p:nvPr/>
        </p:nvSpPr>
        <p:spPr>
          <a:xfrm>
            <a:off x="1979712" y="4509120"/>
            <a:ext cx="3264363" cy="27003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 err="1" smtClean="0"/>
              <a:t>Seniorråd</a:t>
            </a:r>
            <a:r>
              <a:rPr lang="nb-NO" sz="1400" dirty="0" smtClean="0"/>
              <a:t>, 5 repr.</a:t>
            </a:r>
            <a:endParaRPr lang="nb-NO" sz="1400" dirty="0"/>
          </a:p>
        </p:txBody>
      </p:sp>
      <p:sp>
        <p:nvSpPr>
          <p:cNvPr id="17" name="Avrundet rektangel 16"/>
          <p:cNvSpPr/>
          <p:nvPr/>
        </p:nvSpPr>
        <p:spPr>
          <a:xfrm>
            <a:off x="1979712" y="5373216"/>
            <a:ext cx="3264363" cy="2880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 smtClean="0"/>
              <a:t>Rådet for </a:t>
            </a:r>
            <a:r>
              <a:rPr lang="nb-NO" sz="1400" dirty="0" err="1" smtClean="0"/>
              <a:t>funksjons-hemmede</a:t>
            </a:r>
            <a:r>
              <a:rPr lang="nb-NO" sz="1400" dirty="0" smtClean="0"/>
              <a:t>, 5 repr.</a:t>
            </a:r>
            <a:endParaRPr lang="nb-NO" sz="1400" dirty="0"/>
          </a:p>
        </p:txBody>
      </p:sp>
      <p:sp>
        <p:nvSpPr>
          <p:cNvPr id="18" name="Avrundet rektangel 17"/>
          <p:cNvSpPr/>
          <p:nvPr/>
        </p:nvSpPr>
        <p:spPr>
          <a:xfrm>
            <a:off x="1979712" y="3068960"/>
            <a:ext cx="3264363" cy="32403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 smtClean="0"/>
              <a:t>Utvalg for omsorg og oppvekst, 7 repr.</a:t>
            </a:r>
            <a:endParaRPr lang="nb-NO" sz="1400" dirty="0"/>
          </a:p>
        </p:txBody>
      </p:sp>
      <p:sp>
        <p:nvSpPr>
          <p:cNvPr id="20" name="Avrundet rektangel 19"/>
          <p:cNvSpPr/>
          <p:nvPr/>
        </p:nvSpPr>
        <p:spPr>
          <a:xfrm>
            <a:off x="1979712" y="5805264"/>
            <a:ext cx="3264363" cy="34203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 smtClean="0"/>
              <a:t>Takstnemnd for eiendomsskatt, 3 repr.</a:t>
            </a:r>
            <a:endParaRPr lang="nb-NO" sz="1400" dirty="0"/>
          </a:p>
        </p:txBody>
      </p:sp>
      <p:sp>
        <p:nvSpPr>
          <p:cNvPr id="21" name="Avrundet rektangel 20"/>
          <p:cNvSpPr/>
          <p:nvPr/>
        </p:nvSpPr>
        <p:spPr>
          <a:xfrm>
            <a:off x="1979713" y="2294874"/>
            <a:ext cx="3264363" cy="26632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1400" dirty="0" smtClean="0"/>
              <a:t>Formannskap, 7 repr.</a:t>
            </a:r>
          </a:p>
        </p:txBody>
      </p:sp>
      <p:cxnSp>
        <p:nvCxnSpPr>
          <p:cNvPr id="27" name="Rett linje 26"/>
          <p:cNvCxnSpPr/>
          <p:nvPr/>
        </p:nvCxnSpPr>
        <p:spPr>
          <a:xfrm>
            <a:off x="1619672" y="1772816"/>
            <a:ext cx="0" cy="4176464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tt linje 28"/>
          <p:cNvCxnSpPr/>
          <p:nvPr/>
        </p:nvCxnSpPr>
        <p:spPr>
          <a:xfrm flipV="1">
            <a:off x="1619672" y="1844824"/>
            <a:ext cx="3888432" cy="9003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ett linje 29"/>
          <p:cNvCxnSpPr>
            <a:endCxn id="8" idx="1"/>
          </p:cNvCxnSpPr>
          <p:nvPr/>
        </p:nvCxnSpPr>
        <p:spPr>
          <a:xfrm>
            <a:off x="1595672" y="2132856"/>
            <a:ext cx="3936435" cy="27003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tt linje 22"/>
          <p:cNvCxnSpPr>
            <a:endCxn id="21" idx="1"/>
          </p:cNvCxnSpPr>
          <p:nvPr/>
        </p:nvCxnSpPr>
        <p:spPr>
          <a:xfrm>
            <a:off x="1619672" y="2420888"/>
            <a:ext cx="360041" cy="715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ett linje 31"/>
          <p:cNvCxnSpPr/>
          <p:nvPr/>
        </p:nvCxnSpPr>
        <p:spPr>
          <a:xfrm>
            <a:off x="1619672" y="2780928"/>
            <a:ext cx="360040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tt linje 33"/>
          <p:cNvCxnSpPr/>
          <p:nvPr/>
        </p:nvCxnSpPr>
        <p:spPr>
          <a:xfrm flipV="1">
            <a:off x="1619672" y="3645024"/>
            <a:ext cx="384043" cy="3702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tt linje 34"/>
          <p:cNvCxnSpPr/>
          <p:nvPr/>
        </p:nvCxnSpPr>
        <p:spPr>
          <a:xfrm>
            <a:off x="1595669" y="3266982"/>
            <a:ext cx="406400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tt linje 53"/>
          <p:cNvCxnSpPr/>
          <p:nvPr/>
        </p:nvCxnSpPr>
        <p:spPr>
          <a:xfrm>
            <a:off x="1619672" y="4221088"/>
            <a:ext cx="384043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Rett linje 61"/>
          <p:cNvCxnSpPr/>
          <p:nvPr/>
        </p:nvCxnSpPr>
        <p:spPr>
          <a:xfrm>
            <a:off x="1619672" y="4653136"/>
            <a:ext cx="384043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ett linje 62"/>
          <p:cNvCxnSpPr>
            <a:endCxn id="13" idx="1"/>
          </p:cNvCxnSpPr>
          <p:nvPr/>
        </p:nvCxnSpPr>
        <p:spPr>
          <a:xfrm flipV="1">
            <a:off x="1619672" y="5076183"/>
            <a:ext cx="360040" cy="900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ett linje 63"/>
          <p:cNvCxnSpPr>
            <a:endCxn id="17" idx="1"/>
          </p:cNvCxnSpPr>
          <p:nvPr/>
        </p:nvCxnSpPr>
        <p:spPr>
          <a:xfrm>
            <a:off x="1619672" y="5517232"/>
            <a:ext cx="360040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Rett linje 64"/>
          <p:cNvCxnSpPr/>
          <p:nvPr/>
        </p:nvCxnSpPr>
        <p:spPr>
          <a:xfrm>
            <a:off x="1619672" y="5949280"/>
            <a:ext cx="384043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ett linje 65"/>
          <p:cNvCxnSpPr>
            <a:stCxn id="11" idx="3"/>
            <a:endCxn id="14" idx="1"/>
          </p:cNvCxnSpPr>
          <p:nvPr/>
        </p:nvCxnSpPr>
        <p:spPr>
          <a:xfrm>
            <a:off x="5244075" y="3690029"/>
            <a:ext cx="336037" cy="900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1_prøvepresentasjon2">
  <a:themeElements>
    <a:clrScheme name="1_prøvepresentasjon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prøvepresentasjon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røvepresentasjon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øvepresentasjon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øvepresentasjon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øvepresentasjon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øvepresentasjon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øvepresentasjon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øvepresentasjon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øvepresentasjon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øvepresentasjon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øvepresentasjon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øvepresentasjon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øvepresentasjon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kommuneblomst</Template>
  <TotalTime>69</TotalTime>
  <Words>80</Words>
  <Application>Microsoft Office PowerPoint</Application>
  <PresentationFormat>Skjermfremvisning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3" baseType="lpstr">
      <vt:lpstr>1_prøvepresentasjon2</vt:lpstr>
      <vt:lpstr>Image</vt:lpstr>
      <vt:lpstr>Politisk organisering Bardu kommune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Politisk organisering Bardu kommune</dc:title>
  <dc:creator>Rita Bjørn</dc:creator>
  <cp:lastModifiedBy>Rita Bjørn</cp:lastModifiedBy>
  <cp:revision>14</cp:revision>
  <dcterms:created xsi:type="dcterms:W3CDTF">2013-12-16T07:55:40Z</dcterms:created>
  <dcterms:modified xsi:type="dcterms:W3CDTF">2013-12-16T13:01:46Z</dcterms:modified>
</cp:coreProperties>
</file>