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14" d="100"/>
          <a:sy n="214" d="100"/>
        </p:scale>
        <p:origin x="-72" y="20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DCDE8-2484-4554-82EF-7F39AC64DB8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3C4CD229-1B2F-433C-81A6-89993F852AAE}">
      <dgm:prSet phldrT="[Tekst]"/>
      <dgm:spPr/>
      <dgm:t>
        <a:bodyPr/>
        <a:lstStyle/>
        <a:p>
          <a:r>
            <a:rPr lang="nb-NO" dirty="0" err="1" smtClean="0"/>
            <a:t>Fellestenester</a:t>
          </a:r>
          <a:endParaRPr lang="nb-NO" dirty="0"/>
        </a:p>
      </dgm:t>
    </dgm:pt>
    <dgm:pt modelId="{563644FA-B289-4841-B524-FA5BEC6FE7A5}" type="parTrans" cxnId="{F5271A87-6295-4CA4-B0DB-760D8AC2C217}">
      <dgm:prSet/>
      <dgm:spPr/>
      <dgm:t>
        <a:bodyPr/>
        <a:lstStyle/>
        <a:p>
          <a:endParaRPr lang="nb-NO"/>
        </a:p>
      </dgm:t>
    </dgm:pt>
    <dgm:pt modelId="{AAA66366-5731-4C21-8501-D962236E0625}" type="sibTrans" cxnId="{F5271A87-6295-4CA4-B0DB-760D8AC2C217}">
      <dgm:prSet/>
      <dgm:spPr/>
      <dgm:t>
        <a:bodyPr/>
        <a:lstStyle/>
        <a:p>
          <a:endParaRPr lang="nb-NO"/>
        </a:p>
      </dgm:t>
    </dgm:pt>
    <dgm:pt modelId="{35749DD1-F239-4ADB-831F-8662C7FB9C72}" type="asst">
      <dgm:prSet phldrT="[Tekst]"/>
      <dgm:spPr/>
      <dgm:t>
        <a:bodyPr/>
        <a:lstStyle/>
        <a:p>
          <a:r>
            <a:rPr lang="nb-NO" dirty="0" smtClean="0"/>
            <a:t>Økonomi</a:t>
          </a:r>
          <a:endParaRPr lang="nb-NO" dirty="0"/>
        </a:p>
      </dgm:t>
    </dgm:pt>
    <dgm:pt modelId="{4939553A-1B2D-4A3A-A7BA-AE2114515A2A}" type="parTrans" cxnId="{40CC5456-86CA-49EC-BADE-E10637863106}">
      <dgm:prSet/>
      <dgm:spPr/>
      <dgm:t>
        <a:bodyPr/>
        <a:lstStyle/>
        <a:p>
          <a:endParaRPr lang="nb-NO"/>
        </a:p>
      </dgm:t>
    </dgm:pt>
    <dgm:pt modelId="{62D8C68F-EDEA-4FFB-8D37-F18E889D869C}" type="sibTrans" cxnId="{40CC5456-86CA-49EC-BADE-E10637863106}">
      <dgm:prSet/>
      <dgm:spPr/>
      <dgm:t>
        <a:bodyPr/>
        <a:lstStyle/>
        <a:p>
          <a:endParaRPr lang="nb-NO"/>
        </a:p>
      </dgm:t>
    </dgm:pt>
    <dgm:pt modelId="{92568EED-E507-4B5F-928E-71AA77584639}" type="asst">
      <dgm:prSet/>
      <dgm:spPr/>
      <dgm:t>
        <a:bodyPr/>
        <a:lstStyle/>
        <a:p>
          <a:r>
            <a:rPr lang="nb-NO" dirty="0" smtClean="0"/>
            <a:t>Personal</a:t>
          </a:r>
          <a:endParaRPr lang="nb-NO" dirty="0"/>
        </a:p>
      </dgm:t>
    </dgm:pt>
    <dgm:pt modelId="{040BCA26-9309-4487-BB16-EBAE33B470B8}" type="parTrans" cxnId="{CF9ED977-C1CB-41EF-B809-FAA0027FB90D}">
      <dgm:prSet/>
      <dgm:spPr/>
      <dgm:t>
        <a:bodyPr/>
        <a:lstStyle/>
        <a:p>
          <a:endParaRPr lang="nb-NO"/>
        </a:p>
      </dgm:t>
    </dgm:pt>
    <dgm:pt modelId="{CCA84EF2-5B48-4305-9D4A-9333F0720743}" type="sibTrans" cxnId="{CF9ED977-C1CB-41EF-B809-FAA0027FB90D}">
      <dgm:prSet/>
      <dgm:spPr/>
      <dgm:t>
        <a:bodyPr/>
        <a:lstStyle/>
        <a:p>
          <a:endParaRPr lang="nb-NO"/>
        </a:p>
      </dgm:t>
    </dgm:pt>
    <dgm:pt modelId="{8B118F83-E77B-41A2-B6C3-D3BB29400E16}">
      <dgm:prSet/>
      <dgm:spPr/>
      <dgm:t>
        <a:bodyPr/>
        <a:lstStyle/>
        <a:p>
          <a:r>
            <a:rPr lang="nb-NO" dirty="0" smtClean="0"/>
            <a:t>Servicetorg</a:t>
          </a:r>
          <a:endParaRPr lang="nb-NO" dirty="0"/>
        </a:p>
      </dgm:t>
    </dgm:pt>
    <dgm:pt modelId="{78FD322B-2086-4D5D-A18F-5831F7EA0BD7}" type="parTrans" cxnId="{BBC86F52-0E08-4F0A-A76A-A96F84E124ED}">
      <dgm:prSet/>
      <dgm:spPr/>
      <dgm:t>
        <a:bodyPr/>
        <a:lstStyle/>
        <a:p>
          <a:endParaRPr lang="nb-NO"/>
        </a:p>
      </dgm:t>
    </dgm:pt>
    <dgm:pt modelId="{53A51E6E-9020-49A2-BF7A-3D42DE5177D9}" type="sibTrans" cxnId="{BBC86F52-0E08-4F0A-A76A-A96F84E124ED}">
      <dgm:prSet/>
      <dgm:spPr/>
      <dgm:t>
        <a:bodyPr/>
        <a:lstStyle/>
        <a:p>
          <a:endParaRPr lang="nb-NO"/>
        </a:p>
      </dgm:t>
    </dgm:pt>
    <dgm:pt modelId="{5B021929-A2B4-489B-9A4E-CB1EF82AFF11}">
      <dgm:prSet/>
      <dgm:spPr/>
      <dgm:t>
        <a:bodyPr/>
        <a:lstStyle/>
        <a:p>
          <a:r>
            <a:rPr lang="nb-NO" dirty="0" smtClean="0"/>
            <a:t>Rådmann</a:t>
          </a:r>
          <a:endParaRPr lang="nb-NO" dirty="0"/>
        </a:p>
      </dgm:t>
    </dgm:pt>
    <dgm:pt modelId="{55CA2D5F-D04C-45DC-8921-322853B53DD9}" type="parTrans" cxnId="{B146D451-A349-428E-A042-E33210C33DAF}">
      <dgm:prSet/>
      <dgm:spPr/>
      <dgm:t>
        <a:bodyPr/>
        <a:lstStyle/>
        <a:p>
          <a:endParaRPr lang="nb-NO"/>
        </a:p>
      </dgm:t>
    </dgm:pt>
    <dgm:pt modelId="{F574CF44-04DB-474A-B881-CE1106427068}" type="sibTrans" cxnId="{B146D451-A349-428E-A042-E33210C33DAF}">
      <dgm:prSet/>
      <dgm:spPr/>
      <dgm:t>
        <a:bodyPr/>
        <a:lstStyle/>
        <a:p>
          <a:endParaRPr lang="nb-NO"/>
        </a:p>
      </dgm:t>
    </dgm:pt>
    <dgm:pt modelId="{14D2A19D-BF9D-4CE2-9FE8-F3759E384EFF}">
      <dgm:prSet/>
      <dgm:spPr/>
      <dgm:t>
        <a:bodyPr/>
        <a:lstStyle/>
        <a:p>
          <a:r>
            <a:rPr lang="nb-NO" dirty="0" smtClean="0"/>
            <a:t>Oppvekst</a:t>
          </a:r>
          <a:endParaRPr lang="nb-NO" dirty="0"/>
        </a:p>
      </dgm:t>
    </dgm:pt>
    <dgm:pt modelId="{9E6F82B4-8262-444B-A1EE-441DF675B477}" type="parTrans" cxnId="{271CCB88-D88F-4AEB-AB26-FF73B1E2EA33}">
      <dgm:prSet/>
      <dgm:spPr/>
      <dgm:t>
        <a:bodyPr/>
        <a:lstStyle/>
        <a:p>
          <a:endParaRPr lang="nb-NO"/>
        </a:p>
      </dgm:t>
    </dgm:pt>
    <dgm:pt modelId="{21EF18E9-8D16-4288-9AAE-6D4A74B2150E}" type="sibTrans" cxnId="{271CCB88-D88F-4AEB-AB26-FF73B1E2EA33}">
      <dgm:prSet/>
      <dgm:spPr/>
      <dgm:t>
        <a:bodyPr/>
        <a:lstStyle/>
        <a:p>
          <a:endParaRPr lang="nb-NO"/>
        </a:p>
      </dgm:t>
    </dgm:pt>
    <dgm:pt modelId="{96EF00AC-038C-4E4F-BE85-67E1D17D1F3B}">
      <dgm:prSet/>
      <dgm:spPr/>
      <dgm:t>
        <a:bodyPr/>
        <a:lstStyle/>
        <a:p>
          <a:r>
            <a:rPr lang="nb-NO" dirty="0" smtClean="0"/>
            <a:t>Helse og omsorg</a:t>
          </a:r>
          <a:endParaRPr lang="nb-NO" dirty="0"/>
        </a:p>
      </dgm:t>
    </dgm:pt>
    <dgm:pt modelId="{0EEA76C3-1A5C-48E2-A19B-D7D2C99F614D}" type="parTrans" cxnId="{88511FB2-9973-457F-A6C5-7F4A2C8303E0}">
      <dgm:prSet/>
      <dgm:spPr/>
      <dgm:t>
        <a:bodyPr/>
        <a:lstStyle/>
        <a:p>
          <a:endParaRPr lang="nb-NO"/>
        </a:p>
      </dgm:t>
    </dgm:pt>
    <dgm:pt modelId="{A3254789-0F79-4F0B-9CF2-A7D3DA4A940F}" type="sibTrans" cxnId="{88511FB2-9973-457F-A6C5-7F4A2C8303E0}">
      <dgm:prSet/>
      <dgm:spPr/>
      <dgm:t>
        <a:bodyPr/>
        <a:lstStyle/>
        <a:p>
          <a:endParaRPr lang="nb-NO"/>
        </a:p>
      </dgm:t>
    </dgm:pt>
    <dgm:pt modelId="{2E592441-0E6F-456A-B093-68D2B4081740}">
      <dgm:prSet/>
      <dgm:spPr/>
      <dgm:t>
        <a:bodyPr/>
        <a:lstStyle/>
        <a:p>
          <a:r>
            <a:rPr lang="nb-NO" dirty="0" smtClean="0"/>
            <a:t>Plan og forvaltning</a:t>
          </a:r>
          <a:endParaRPr lang="nb-NO" dirty="0"/>
        </a:p>
      </dgm:t>
    </dgm:pt>
    <dgm:pt modelId="{44D801D5-F0C8-4FF6-A80F-6FD9E37E09EB}" type="parTrans" cxnId="{FD948497-DC2F-4398-A116-EC99B936F5AB}">
      <dgm:prSet/>
      <dgm:spPr/>
      <dgm:t>
        <a:bodyPr/>
        <a:lstStyle/>
        <a:p>
          <a:endParaRPr lang="nb-NO"/>
        </a:p>
      </dgm:t>
    </dgm:pt>
    <dgm:pt modelId="{24085579-2459-408D-B1D2-FC1E7C1DB76A}" type="sibTrans" cxnId="{FD948497-DC2F-4398-A116-EC99B936F5AB}">
      <dgm:prSet/>
      <dgm:spPr/>
      <dgm:t>
        <a:bodyPr/>
        <a:lstStyle/>
        <a:p>
          <a:endParaRPr lang="nb-NO"/>
        </a:p>
      </dgm:t>
    </dgm:pt>
    <dgm:pt modelId="{6FE012CA-FC54-4BAD-ABCC-84EB5A3BFA9E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Spesialarkiv</a:t>
          </a:r>
          <a:endParaRPr lang="nb-NO" dirty="0"/>
        </a:p>
      </dgm:t>
    </dgm:pt>
    <dgm:pt modelId="{80163FF6-A870-417A-AFC7-1BA933B8DD63}" type="parTrans" cxnId="{884B8B59-E4A0-4400-BD13-917ED0577E89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041BB9FD-6E7E-4D15-90A7-DBDB04285794}" type="sibTrans" cxnId="{884B8B59-E4A0-4400-BD13-917ED0577E89}">
      <dgm:prSet/>
      <dgm:spPr/>
      <dgm:t>
        <a:bodyPr/>
        <a:lstStyle/>
        <a:p>
          <a:endParaRPr lang="nb-NO"/>
        </a:p>
      </dgm:t>
    </dgm:pt>
    <dgm:pt modelId="{B0567B69-717D-4A7D-A262-67A6B483AE3E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Spesialarkiv</a:t>
          </a:r>
          <a:endParaRPr lang="nb-NO" dirty="0"/>
        </a:p>
      </dgm:t>
    </dgm:pt>
    <dgm:pt modelId="{7F211E40-F144-4765-B4D1-4ADCE8517ED4}" type="parTrans" cxnId="{4ED955F5-5E6F-4545-8F7D-4704950C6694}">
      <dgm:prSet/>
      <dgm:spPr/>
      <dgm:t>
        <a:bodyPr/>
        <a:lstStyle/>
        <a:p>
          <a:endParaRPr lang="nb-NO"/>
        </a:p>
      </dgm:t>
    </dgm:pt>
    <dgm:pt modelId="{175AA64F-30BA-4317-B4B2-D7383811DEA9}" type="sibTrans" cxnId="{4ED955F5-5E6F-4545-8F7D-4704950C6694}">
      <dgm:prSet/>
      <dgm:spPr/>
      <dgm:t>
        <a:bodyPr/>
        <a:lstStyle/>
        <a:p>
          <a:endParaRPr lang="nb-NO"/>
        </a:p>
      </dgm:t>
    </dgm:pt>
    <dgm:pt modelId="{51159007-1141-43E3-9702-AF958F4951F4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Kopibok, postjournal, sentralt </a:t>
          </a:r>
          <a:r>
            <a:rPr lang="nb-NO" dirty="0" err="1" smtClean="0"/>
            <a:t>saksarkiv</a:t>
          </a:r>
          <a:r>
            <a:rPr lang="nb-NO" dirty="0" smtClean="0"/>
            <a:t>, spesialarkiv, møtebøker, </a:t>
          </a:r>
          <a:r>
            <a:rPr lang="nb-NO" dirty="0" err="1" smtClean="0"/>
            <a:t>fullmaktsvedtak</a:t>
          </a:r>
          <a:endParaRPr lang="nb-NO" dirty="0"/>
        </a:p>
      </dgm:t>
    </dgm:pt>
    <dgm:pt modelId="{8E73CB24-7193-4DE8-B139-A1B1FCC06336}" type="parTrans" cxnId="{8835086F-2E0F-424A-89D1-CDD491954B73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>
            <a:solidFill>
              <a:schemeClr val="bg1"/>
            </a:solidFill>
          </a:endParaRPr>
        </a:p>
      </dgm:t>
    </dgm:pt>
    <dgm:pt modelId="{B1D6393F-A66E-474F-B2EC-41CCDFD4C4B2}" type="sibTrans" cxnId="{8835086F-2E0F-424A-89D1-CDD491954B73}">
      <dgm:prSet/>
      <dgm:spPr/>
      <dgm:t>
        <a:bodyPr/>
        <a:lstStyle/>
        <a:p>
          <a:endParaRPr lang="nb-NO"/>
        </a:p>
      </dgm:t>
    </dgm:pt>
    <dgm:pt modelId="{B29D5809-2DA4-48BF-A49C-4DA7915A78F1}">
      <dgm:prSet/>
      <dgm:spPr>
        <a:solidFill>
          <a:srgbClr val="FF0000"/>
        </a:solidFill>
      </dgm:spPr>
      <dgm:t>
        <a:bodyPr/>
        <a:lstStyle/>
        <a:p>
          <a:r>
            <a:rPr lang="nb-NO" dirty="0" err="1" smtClean="0"/>
            <a:t>Fullmaktsvedtak</a:t>
          </a:r>
          <a:r>
            <a:rPr lang="nb-NO" dirty="0" smtClean="0"/>
            <a:t>, spesialarkiv</a:t>
          </a:r>
          <a:endParaRPr lang="nb-NO" dirty="0"/>
        </a:p>
      </dgm:t>
    </dgm:pt>
    <dgm:pt modelId="{3CF8BBDE-DC9E-4C6D-A085-BF1FE105B33E}" type="parTrans" cxnId="{6B89FC45-4724-45F6-92C4-742172399588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536ADFDB-0BE9-4272-93FB-803725F4E1B6}" type="sibTrans" cxnId="{6B89FC45-4724-45F6-92C4-742172399588}">
      <dgm:prSet/>
      <dgm:spPr/>
      <dgm:t>
        <a:bodyPr/>
        <a:lstStyle/>
        <a:p>
          <a:endParaRPr lang="nb-NO"/>
        </a:p>
      </dgm:t>
    </dgm:pt>
    <dgm:pt modelId="{65072E95-CD51-4830-AC81-000D34CF39A2}">
      <dgm:prSet/>
      <dgm:spPr/>
      <dgm:t>
        <a:bodyPr/>
        <a:lstStyle/>
        <a:p>
          <a:r>
            <a:rPr lang="nb-NO" dirty="0" smtClean="0"/>
            <a:t>Drift  og utbygging</a:t>
          </a:r>
          <a:endParaRPr lang="nb-NO" dirty="0"/>
        </a:p>
      </dgm:t>
    </dgm:pt>
    <dgm:pt modelId="{EEC02E20-C168-4B25-A5B0-BF6DEA241D29}" type="parTrans" cxnId="{9825747C-5541-4069-8AED-86BD0DE4591D}">
      <dgm:prSet/>
      <dgm:spPr/>
      <dgm:t>
        <a:bodyPr/>
        <a:lstStyle/>
        <a:p>
          <a:endParaRPr lang="nb-NO"/>
        </a:p>
      </dgm:t>
    </dgm:pt>
    <dgm:pt modelId="{C3F1FB79-8F17-47DF-92C7-14C1587F8DAF}" type="sibTrans" cxnId="{9825747C-5541-4069-8AED-86BD0DE4591D}">
      <dgm:prSet/>
      <dgm:spPr/>
      <dgm:t>
        <a:bodyPr/>
        <a:lstStyle/>
        <a:p>
          <a:endParaRPr lang="nb-NO"/>
        </a:p>
      </dgm:t>
    </dgm:pt>
    <dgm:pt modelId="{DD02B8F0-2C03-4DBF-B328-BA50B3C7B3A0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Spesialarkiv</a:t>
          </a:r>
          <a:endParaRPr lang="nb-NO" dirty="0"/>
        </a:p>
      </dgm:t>
    </dgm:pt>
    <dgm:pt modelId="{D8F960E0-C0E9-489C-8723-A8877918F128}" type="parTrans" cxnId="{1891B53F-CF1E-438A-9440-86C64303F828}">
      <dgm:prSet/>
      <dgm:spPr/>
      <dgm:t>
        <a:bodyPr/>
        <a:lstStyle/>
        <a:p>
          <a:endParaRPr lang="nb-NO"/>
        </a:p>
      </dgm:t>
    </dgm:pt>
    <dgm:pt modelId="{603737A9-873E-4D70-8E76-A512F534BF34}" type="sibTrans" cxnId="{1891B53F-CF1E-438A-9440-86C64303F828}">
      <dgm:prSet/>
      <dgm:spPr/>
      <dgm:t>
        <a:bodyPr/>
        <a:lstStyle/>
        <a:p>
          <a:endParaRPr lang="nb-NO"/>
        </a:p>
      </dgm:t>
    </dgm:pt>
    <dgm:pt modelId="{78922C7F-78DC-4335-B35C-3A35A0413C96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Spesialarkiv</a:t>
          </a:r>
          <a:endParaRPr lang="nb-NO" dirty="0"/>
        </a:p>
      </dgm:t>
    </dgm:pt>
    <dgm:pt modelId="{1AFB8186-F73B-42DB-B2FE-2C6B7BDD5F97}" type="parTrans" cxnId="{DB971D62-9E50-4FE6-9E10-11686CE3209A}">
      <dgm:prSet/>
      <dgm:spPr/>
      <dgm:t>
        <a:bodyPr/>
        <a:lstStyle/>
        <a:p>
          <a:endParaRPr lang="nb-NO"/>
        </a:p>
      </dgm:t>
    </dgm:pt>
    <dgm:pt modelId="{F19025F2-C9D2-458C-9B30-DAFEB6914F34}" type="sibTrans" cxnId="{DB971D62-9E50-4FE6-9E10-11686CE3209A}">
      <dgm:prSet/>
      <dgm:spPr/>
      <dgm:t>
        <a:bodyPr/>
        <a:lstStyle/>
        <a:p>
          <a:endParaRPr lang="nb-NO"/>
        </a:p>
      </dgm:t>
    </dgm:pt>
    <dgm:pt modelId="{9F2782DA-4A1C-4D5A-801C-48F40497BA02}">
      <dgm:prSet/>
      <dgm:spPr/>
      <dgm:t>
        <a:bodyPr/>
        <a:lstStyle/>
        <a:p>
          <a:r>
            <a:rPr lang="nb-NO" dirty="0" err="1" smtClean="0"/>
            <a:t>Skular</a:t>
          </a:r>
          <a:r>
            <a:rPr lang="nb-NO" dirty="0" smtClean="0"/>
            <a:t>, </a:t>
          </a:r>
          <a:r>
            <a:rPr lang="nb-NO" dirty="0" err="1" smtClean="0"/>
            <a:t>barnehagar</a:t>
          </a:r>
          <a:endParaRPr lang="nb-NO" dirty="0"/>
        </a:p>
      </dgm:t>
    </dgm:pt>
    <dgm:pt modelId="{EA0EA93D-9BDC-4501-BD91-3CA6A04CD8F9}" type="parTrans" cxnId="{68AE42DF-B3CC-4597-9F09-AA90EF54EA03}">
      <dgm:prSet/>
      <dgm:spPr/>
      <dgm:t>
        <a:bodyPr/>
        <a:lstStyle/>
        <a:p>
          <a:endParaRPr lang="nb-NO"/>
        </a:p>
      </dgm:t>
    </dgm:pt>
    <dgm:pt modelId="{71FEE8A6-40D7-4DE4-A204-70BFEFE1FCF4}" type="sibTrans" cxnId="{68AE42DF-B3CC-4597-9F09-AA90EF54EA03}">
      <dgm:prSet/>
      <dgm:spPr/>
      <dgm:t>
        <a:bodyPr/>
        <a:lstStyle/>
        <a:p>
          <a:endParaRPr lang="nb-NO"/>
        </a:p>
      </dgm:t>
    </dgm:pt>
    <dgm:pt modelId="{19AA7F85-FE64-4474-8E76-C54B5D003B11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Spesialarkiv</a:t>
          </a:r>
          <a:endParaRPr lang="nb-NO" dirty="0"/>
        </a:p>
      </dgm:t>
    </dgm:pt>
    <dgm:pt modelId="{C4A0ADBC-BC0D-4880-8A05-DDF437FD1818}" type="parTrans" cxnId="{ADDE37DC-3562-4228-91DF-389C0A696ECD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5DB74443-5847-4C58-84E3-0C7CCD85A13D}" type="sibTrans" cxnId="{ADDE37DC-3562-4228-91DF-389C0A696ECD}">
      <dgm:prSet/>
      <dgm:spPr/>
      <dgm:t>
        <a:bodyPr/>
        <a:lstStyle/>
        <a:p>
          <a:endParaRPr lang="nb-NO"/>
        </a:p>
      </dgm:t>
    </dgm:pt>
    <dgm:pt modelId="{AD36E111-4CE5-4DDB-9482-21F8D6C42F9D}">
      <dgm:prSet/>
      <dgm:spPr/>
      <dgm:t>
        <a:bodyPr/>
        <a:lstStyle/>
        <a:p>
          <a:r>
            <a:rPr lang="nb-NO" dirty="0" err="1" smtClean="0"/>
            <a:t>Institusjonar</a:t>
          </a:r>
          <a:r>
            <a:rPr lang="nb-NO" dirty="0" smtClean="0"/>
            <a:t> m.m.</a:t>
          </a:r>
          <a:endParaRPr lang="nb-NO" dirty="0"/>
        </a:p>
      </dgm:t>
    </dgm:pt>
    <dgm:pt modelId="{E38988CC-82E8-4EAB-A026-ED41DA81BF01}" type="parTrans" cxnId="{F9FE4CF3-5E1A-4E9B-9EB0-B13E71230E71}">
      <dgm:prSet/>
      <dgm:spPr/>
      <dgm:t>
        <a:bodyPr/>
        <a:lstStyle/>
        <a:p>
          <a:endParaRPr lang="nb-NO"/>
        </a:p>
      </dgm:t>
    </dgm:pt>
    <dgm:pt modelId="{9257A4D4-8D9E-4BAB-87AF-18B45587A095}" type="sibTrans" cxnId="{F9FE4CF3-5E1A-4E9B-9EB0-B13E71230E71}">
      <dgm:prSet/>
      <dgm:spPr/>
      <dgm:t>
        <a:bodyPr/>
        <a:lstStyle/>
        <a:p>
          <a:endParaRPr lang="nb-NO"/>
        </a:p>
      </dgm:t>
    </dgm:pt>
    <dgm:pt modelId="{0F3EC21D-D20D-48C0-BABD-9B1DE007310E}">
      <dgm:prSet/>
      <dgm:spPr>
        <a:solidFill>
          <a:srgbClr val="FF0000"/>
        </a:solidFill>
      </dgm:spPr>
      <dgm:t>
        <a:bodyPr/>
        <a:lstStyle/>
        <a:p>
          <a:r>
            <a:rPr lang="nb-NO" dirty="0" smtClean="0"/>
            <a:t>Spesialarkiv</a:t>
          </a:r>
          <a:endParaRPr lang="nb-NO" dirty="0"/>
        </a:p>
      </dgm:t>
    </dgm:pt>
    <dgm:pt modelId="{5A80A259-BD12-4E10-920D-104243838018}" type="parTrans" cxnId="{E73E9716-0FFC-4276-AABE-DC6D031E6E93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05A0A16A-722C-4C21-99A3-39053BBDE4C1}" type="sibTrans" cxnId="{E73E9716-0FFC-4276-AABE-DC6D031E6E93}">
      <dgm:prSet/>
      <dgm:spPr/>
      <dgm:t>
        <a:bodyPr/>
        <a:lstStyle/>
        <a:p>
          <a:endParaRPr lang="nb-NO"/>
        </a:p>
      </dgm:t>
    </dgm:pt>
    <dgm:pt modelId="{8B6B44A1-20FF-44F5-B890-8CDC9A58E01B}" type="pres">
      <dgm:prSet presAssocID="{FE4DCDE8-2484-4554-82EF-7F39AC64DB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C394F0AA-AC96-41A3-9829-C3BCCB85D23C}" type="pres">
      <dgm:prSet presAssocID="{5B021929-A2B4-489B-9A4E-CB1EF82AFF11}" presName="hierRoot1" presStyleCnt="0">
        <dgm:presLayoutVars>
          <dgm:hierBranch val="init"/>
        </dgm:presLayoutVars>
      </dgm:prSet>
      <dgm:spPr/>
    </dgm:pt>
    <dgm:pt modelId="{5E670CB8-1B70-46C3-B372-854F1272E811}" type="pres">
      <dgm:prSet presAssocID="{5B021929-A2B4-489B-9A4E-CB1EF82AFF11}" presName="rootComposite1" presStyleCnt="0"/>
      <dgm:spPr/>
    </dgm:pt>
    <dgm:pt modelId="{75E330D9-4B5B-4A7E-90D6-7BD895D840E9}" type="pres">
      <dgm:prSet presAssocID="{5B021929-A2B4-489B-9A4E-CB1EF82AFF1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2B0A255-B800-481B-AFBE-49A47DFF1134}" type="pres">
      <dgm:prSet presAssocID="{5B021929-A2B4-489B-9A4E-CB1EF82AFF11}" presName="rootConnector1" presStyleLbl="node1" presStyleIdx="0" presStyleCnt="0"/>
      <dgm:spPr/>
      <dgm:t>
        <a:bodyPr/>
        <a:lstStyle/>
        <a:p>
          <a:endParaRPr lang="nb-NO"/>
        </a:p>
      </dgm:t>
    </dgm:pt>
    <dgm:pt modelId="{4DE74D09-6DD9-4C5F-B188-E902FBD597BF}" type="pres">
      <dgm:prSet presAssocID="{5B021929-A2B4-489B-9A4E-CB1EF82AFF11}" presName="hierChild2" presStyleCnt="0"/>
      <dgm:spPr/>
    </dgm:pt>
    <dgm:pt modelId="{3D9B4FEC-DC42-4939-8C24-84153032FBEB}" type="pres">
      <dgm:prSet presAssocID="{563644FA-B289-4841-B524-FA5BEC6FE7A5}" presName="Name37" presStyleLbl="parChTrans1D2" presStyleIdx="0" presStyleCnt="5"/>
      <dgm:spPr/>
      <dgm:t>
        <a:bodyPr/>
        <a:lstStyle/>
        <a:p>
          <a:endParaRPr lang="nb-NO"/>
        </a:p>
      </dgm:t>
    </dgm:pt>
    <dgm:pt modelId="{252C4F1E-1B99-407A-A206-B3049BDB8596}" type="pres">
      <dgm:prSet presAssocID="{3C4CD229-1B2F-433C-81A6-89993F852AAE}" presName="hierRoot2" presStyleCnt="0">
        <dgm:presLayoutVars>
          <dgm:hierBranch val="init"/>
        </dgm:presLayoutVars>
      </dgm:prSet>
      <dgm:spPr/>
    </dgm:pt>
    <dgm:pt modelId="{B1934F43-6537-4297-863E-49255DB9906C}" type="pres">
      <dgm:prSet presAssocID="{3C4CD229-1B2F-433C-81A6-89993F852AAE}" presName="rootComposite" presStyleCnt="0"/>
      <dgm:spPr/>
    </dgm:pt>
    <dgm:pt modelId="{D6664C49-F0F5-4A89-8E34-6F3DB5D5D155}" type="pres">
      <dgm:prSet presAssocID="{3C4CD229-1B2F-433C-81A6-89993F852AAE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0E0F167-E19C-4999-A138-738F55E4C53D}" type="pres">
      <dgm:prSet presAssocID="{3C4CD229-1B2F-433C-81A6-89993F852AAE}" presName="rootConnector" presStyleLbl="node2" presStyleIdx="0" presStyleCnt="5"/>
      <dgm:spPr/>
      <dgm:t>
        <a:bodyPr/>
        <a:lstStyle/>
        <a:p>
          <a:endParaRPr lang="nb-NO"/>
        </a:p>
      </dgm:t>
    </dgm:pt>
    <dgm:pt modelId="{8B88F211-D349-4B6F-B54F-C848D8FAB5EC}" type="pres">
      <dgm:prSet presAssocID="{3C4CD229-1B2F-433C-81A6-89993F852AAE}" presName="hierChild4" presStyleCnt="0"/>
      <dgm:spPr/>
    </dgm:pt>
    <dgm:pt modelId="{B88B9246-24B4-42BD-B3B5-0074F7CD9D20}" type="pres">
      <dgm:prSet presAssocID="{3C4CD229-1B2F-433C-81A6-89993F852AAE}" presName="hierChild5" presStyleCnt="0"/>
      <dgm:spPr/>
    </dgm:pt>
    <dgm:pt modelId="{90874DA9-0A99-4655-9B67-72CA0C10DD71}" type="pres">
      <dgm:prSet presAssocID="{4939553A-1B2D-4A3A-A7BA-AE2114515A2A}" presName="Name111" presStyleLbl="parChTrans1D3" presStyleIdx="0" presStyleCnt="7"/>
      <dgm:spPr/>
      <dgm:t>
        <a:bodyPr/>
        <a:lstStyle/>
        <a:p>
          <a:endParaRPr lang="nb-NO"/>
        </a:p>
      </dgm:t>
    </dgm:pt>
    <dgm:pt modelId="{CCC37D5B-5F6A-4C39-A9FC-6A324D0E74B0}" type="pres">
      <dgm:prSet presAssocID="{35749DD1-F239-4ADB-831F-8662C7FB9C72}" presName="hierRoot3" presStyleCnt="0">
        <dgm:presLayoutVars>
          <dgm:hierBranch val="init"/>
        </dgm:presLayoutVars>
      </dgm:prSet>
      <dgm:spPr/>
    </dgm:pt>
    <dgm:pt modelId="{F2664689-FDD6-4602-AFF8-FFE7C87D9AD2}" type="pres">
      <dgm:prSet presAssocID="{35749DD1-F239-4ADB-831F-8662C7FB9C72}" presName="rootComposite3" presStyleCnt="0"/>
      <dgm:spPr/>
    </dgm:pt>
    <dgm:pt modelId="{62027BB0-F8F5-491B-9BE9-E80BF03AE986}" type="pres">
      <dgm:prSet presAssocID="{35749DD1-F239-4ADB-831F-8662C7FB9C72}" presName="rootText3" presStyleLbl="asst2" presStyleIdx="0" presStyleCnt="2" custLinFactNeighborX="65463" custLinFactNeighborY="-1150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F04C41E-52BF-4CEC-AEC8-E05D898563C7}" type="pres">
      <dgm:prSet presAssocID="{35749DD1-F239-4ADB-831F-8662C7FB9C72}" presName="rootConnector3" presStyleLbl="asst2" presStyleIdx="0" presStyleCnt="2"/>
      <dgm:spPr/>
      <dgm:t>
        <a:bodyPr/>
        <a:lstStyle/>
        <a:p>
          <a:endParaRPr lang="nb-NO"/>
        </a:p>
      </dgm:t>
    </dgm:pt>
    <dgm:pt modelId="{FA5D4687-F512-4B3F-874A-2B291AA33DAC}" type="pres">
      <dgm:prSet presAssocID="{35749DD1-F239-4ADB-831F-8662C7FB9C72}" presName="hierChild6" presStyleCnt="0"/>
      <dgm:spPr/>
    </dgm:pt>
    <dgm:pt modelId="{361D9316-E098-4D40-885A-3E870BCEC260}" type="pres">
      <dgm:prSet presAssocID="{80163FF6-A870-417A-AFC7-1BA933B8DD63}" presName="Name37" presStyleLbl="parChTrans1D4" presStyleIdx="0" presStyleCnt="6"/>
      <dgm:spPr/>
      <dgm:t>
        <a:bodyPr/>
        <a:lstStyle/>
        <a:p>
          <a:endParaRPr lang="nb-NO"/>
        </a:p>
      </dgm:t>
    </dgm:pt>
    <dgm:pt modelId="{BBAA8B67-6D3A-4D05-B759-31D54B3D3932}" type="pres">
      <dgm:prSet presAssocID="{6FE012CA-FC54-4BAD-ABCC-84EB5A3BFA9E}" presName="hierRoot2" presStyleCnt="0">
        <dgm:presLayoutVars>
          <dgm:hierBranch val="init"/>
        </dgm:presLayoutVars>
      </dgm:prSet>
      <dgm:spPr/>
    </dgm:pt>
    <dgm:pt modelId="{0421824E-36DA-4268-BF38-C9B814F28718}" type="pres">
      <dgm:prSet presAssocID="{6FE012CA-FC54-4BAD-ABCC-84EB5A3BFA9E}" presName="rootComposite" presStyleCnt="0"/>
      <dgm:spPr/>
    </dgm:pt>
    <dgm:pt modelId="{EABD2930-4572-4EEB-B853-F9CC619EAA85}" type="pres">
      <dgm:prSet presAssocID="{6FE012CA-FC54-4BAD-ABCC-84EB5A3BFA9E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31D6978-12B8-46A2-B1A2-B5A913E97533}" type="pres">
      <dgm:prSet presAssocID="{6FE012CA-FC54-4BAD-ABCC-84EB5A3BFA9E}" presName="rootConnector" presStyleLbl="node4" presStyleIdx="0" presStyleCnt="6"/>
      <dgm:spPr/>
      <dgm:t>
        <a:bodyPr/>
        <a:lstStyle/>
        <a:p>
          <a:endParaRPr lang="nb-NO"/>
        </a:p>
      </dgm:t>
    </dgm:pt>
    <dgm:pt modelId="{0F2C743E-8E27-46F7-86C3-64F6D2F544BE}" type="pres">
      <dgm:prSet presAssocID="{6FE012CA-FC54-4BAD-ABCC-84EB5A3BFA9E}" presName="hierChild4" presStyleCnt="0"/>
      <dgm:spPr/>
    </dgm:pt>
    <dgm:pt modelId="{E8623428-4555-41CD-B4CD-078C20BB17DD}" type="pres">
      <dgm:prSet presAssocID="{6FE012CA-FC54-4BAD-ABCC-84EB5A3BFA9E}" presName="hierChild5" presStyleCnt="0"/>
      <dgm:spPr/>
    </dgm:pt>
    <dgm:pt modelId="{928CE9DB-A897-4445-9130-D368CBDD17CC}" type="pres">
      <dgm:prSet presAssocID="{35749DD1-F239-4ADB-831F-8662C7FB9C72}" presName="hierChild7" presStyleCnt="0"/>
      <dgm:spPr/>
    </dgm:pt>
    <dgm:pt modelId="{CFD2A9AB-1382-4858-A6E9-3370E1D5005F}" type="pres">
      <dgm:prSet presAssocID="{040BCA26-9309-4487-BB16-EBAE33B470B8}" presName="Name111" presStyleLbl="parChTrans1D3" presStyleIdx="1" presStyleCnt="7"/>
      <dgm:spPr/>
      <dgm:t>
        <a:bodyPr/>
        <a:lstStyle/>
        <a:p>
          <a:endParaRPr lang="nb-NO"/>
        </a:p>
      </dgm:t>
    </dgm:pt>
    <dgm:pt modelId="{AB591160-2956-45BD-831A-1D3027C14175}" type="pres">
      <dgm:prSet presAssocID="{92568EED-E507-4B5F-928E-71AA77584639}" presName="hierRoot3" presStyleCnt="0">
        <dgm:presLayoutVars>
          <dgm:hierBranch val="init"/>
        </dgm:presLayoutVars>
      </dgm:prSet>
      <dgm:spPr/>
    </dgm:pt>
    <dgm:pt modelId="{EFFD2AD5-6500-41DC-9F91-8C3FB14D4601}" type="pres">
      <dgm:prSet presAssocID="{92568EED-E507-4B5F-928E-71AA77584639}" presName="rootComposite3" presStyleCnt="0"/>
      <dgm:spPr/>
    </dgm:pt>
    <dgm:pt modelId="{9472C23D-7926-4029-BFC1-7880EDD642E7}" type="pres">
      <dgm:prSet presAssocID="{92568EED-E507-4B5F-928E-71AA77584639}" presName="rootText3" presStyleLbl="asst2" presStyleIdx="1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3B5B21E-6232-4893-9BD3-943FA20D24A6}" type="pres">
      <dgm:prSet presAssocID="{92568EED-E507-4B5F-928E-71AA77584639}" presName="rootConnector3" presStyleLbl="asst2" presStyleIdx="1" presStyleCnt="2"/>
      <dgm:spPr/>
      <dgm:t>
        <a:bodyPr/>
        <a:lstStyle/>
        <a:p>
          <a:endParaRPr lang="nb-NO"/>
        </a:p>
      </dgm:t>
    </dgm:pt>
    <dgm:pt modelId="{DEFD5518-3651-425E-B0CD-325A3EA110FF}" type="pres">
      <dgm:prSet presAssocID="{92568EED-E507-4B5F-928E-71AA77584639}" presName="hierChild6" presStyleCnt="0"/>
      <dgm:spPr/>
    </dgm:pt>
    <dgm:pt modelId="{C2355D15-566E-4320-B26B-5E383A1C500F}" type="pres">
      <dgm:prSet presAssocID="{78FD322B-2086-4D5D-A18F-5831F7EA0BD7}" presName="Name37" presStyleLbl="parChTrans1D4" presStyleIdx="1" presStyleCnt="6"/>
      <dgm:spPr/>
      <dgm:t>
        <a:bodyPr/>
        <a:lstStyle/>
        <a:p>
          <a:endParaRPr lang="nb-NO"/>
        </a:p>
      </dgm:t>
    </dgm:pt>
    <dgm:pt modelId="{D1A93EFD-80F2-4636-B426-7BC7BDDF0AF2}" type="pres">
      <dgm:prSet presAssocID="{8B118F83-E77B-41A2-B6C3-D3BB29400E16}" presName="hierRoot2" presStyleCnt="0">
        <dgm:presLayoutVars>
          <dgm:hierBranch val="init"/>
        </dgm:presLayoutVars>
      </dgm:prSet>
      <dgm:spPr/>
    </dgm:pt>
    <dgm:pt modelId="{2DBFB5AB-68AD-4FEC-8FFD-48D116721018}" type="pres">
      <dgm:prSet presAssocID="{8B118F83-E77B-41A2-B6C3-D3BB29400E16}" presName="rootComposite" presStyleCnt="0"/>
      <dgm:spPr/>
    </dgm:pt>
    <dgm:pt modelId="{FDAF4A81-3D23-47B1-90DE-77E4D65E1AE6}" type="pres">
      <dgm:prSet presAssocID="{8B118F83-E77B-41A2-B6C3-D3BB29400E16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36041FE-6E18-408B-B2AA-9386737791B0}" type="pres">
      <dgm:prSet presAssocID="{8B118F83-E77B-41A2-B6C3-D3BB29400E16}" presName="rootConnector" presStyleLbl="node4" presStyleIdx="1" presStyleCnt="6"/>
      <dgm:spPr/>
      <dgm:t>
        <a:bodyPr/>
        <a:lstStyle/>
        <a:p>
          <a:endParaRPr lang="nb-NO"/>
        </a:p>
      </dgm:t>
    </dgm:pt>
    <dgm:pt modelId="{9DB168A3-C102-4EB5-89CB-32CBB2F9F861}" type="pres">
      <dgm:prSet presAssocID="{8B118F83-E77B-41A2-B6C3-D3BB29400E16}" presName="hierChild4" presStyleCnt="0"/>
      <dgm:spPr/>
    </dgm:pt>
    <dgm:pt modelId="{BF1391B6-E8B8-4AC5-BCC9-E5545B4C77C3}" type="pres">
      <dgm:prSet presAssocID="{8E73CB24-7193-4DE8-B139-A1B1FCC06336}" presName="Name37" presStyleLbl="parChTrans1D4" presStyleIdx="2" presStyleCnt="6"/>
      <dgm:spPr/>
      <dgm:t>
        <a:bodyPr/>
        <a:lstStyle/>
        <a:p>
          <a:endParaRPr lang="nb-NO"/>
        </a:p>
      </dgm:t>
    </dgm:pt>
    <dgm:pt modelId="{16D75759-9BC1-4345-A792-B70196DF7F0F}" type="pres">
      <dgm:prSet presAssocID="{51159007-1141-43E3-9702-AF958F4951F4}" presName="hierRoot2" presStyleCnt="0">
        <dgm:presLayoutVars>
          <dgm:hierBranch val="init"/>
        </dgm:presLayoutVars>
      </dgm:prSet>
      <dgm:spPr/>
    </dgm:pt>
    <dgm:pt modelId="{562EEB83-CF1E-4A11-9552-5320741504AE}" type="pres">
      <dgm:prSet presAssocID="{51159007-1141-43E3-9702-AF958F4951F4}" presName="rootComposite" presStyleCnt="0"/>
      <dgm:spPr/>
    </dgm:pt>
    <dgm:pt modelId="{22B9DFFD-F08C-4EAE-8613-A8E3ABE805BA}" type="pres">
      <dgm:prSet presAssocID="{51159007-1141-43E3-9702-AF958F4951F4}" presName="rootText" presStyleLbl="node4" presStyleIdx="2" presStyleCnt="6" custScaleX="273406" custScaleY="12562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690889F-5644-4AA3-909F-00A5191479A4}" type="pres">
      <dgm:prSet presAssocID="{51159007-1141-43E3-9702-AF958F4951F4}" presName="rootConnector" presStyleLbl="node4" presStyleIdx="2" presStyleCnt="6"/>
      <dgm:spPr/>
      <dgm:t>
        <a:bodyPr/>
        <a:lstStyle/>
        <a:p>
          <a:endParaRPr lang="nb-NO"/>
        </a:p>
      </dgm:t>
    </dgm:pt>
    <dgm:pt modelId="{FB831A81-15D6-4BB9-9C2E-86BBD8D4C430}" type="pres">
      <dgm:prSet presAssocID="{51159007-1141-43E3-9702-AF958F4951F4}" presName="hierChild4" presStyleCnt="0"/>
      <dgm:spPr/>
    </dgm:pt>
    <dgm:pt modelId="{B94C6858-B322-4735-9ACE-3D75C9FE5C74}" type="pres">
      <dgm:prSet presAssocID="{51159007-1141-43E3-9702-AF958F4951F4}" presName="hierChild5" presStyleCnt="0"/>
      <dgm:spPr/>
    </dgm:pt>
    <dgm:pt modelId="{A9BAD787-A801-464C-B282-4DB71CE4F411}" type="pres">
      <dgm:prSet presAssocID="{8B118F83-E77B-41A2-B6C3-D3BB29400E16}" presName="hierChild5" presStyleCnt="0"/>
      <dgm:spPr/>
    </dgm:pt>
    <dgm:pt modelId="{53140B7F-8FFC-4BC8-9B20-825EC81BFE47}" type="pres">
      <dgm:prSet presAssocID="{7F211E40-F144-4765-B4D1-4ADCE8517ED4}" presName="Name37" presStyleLbl="parChTrans1D4" presStyleIdx="3" presStyleCnt="6"/>
      <dgm:spPr/>
      <dgm:t>
        <a:bodyPr/>
        <a:lstStyle/>
        <a:p>
          <a:endParaRPr lang="nb-NO"/>
        </a:p>
      </dgm:t>
    </dgm:pt>
    <dgm:pt modelId="{2F7F37CE-EFF7-4365-BF65-B406017DCA40}" type="pres">
      <dgm:prSet presAssocID="{B0567B69-717D-4A7D-A262-67A6B483AE3E}" presName="hierRoot2" presStyleCnt="0">
        <dgm:presLayoutVars>
          <dgm:hierBranch val="init"/>
        </dgm:presLayoutVars>
      </dgm:prSet>
      <dgm:spPr/>
    </dgm:pt>
    <dgm:pt modelId="{7A1DE746-BCA1-476D-8592-1E7FAC715971}" type="pres">
      <dgm:prSet presAssocID="{B0567B69-717D-4A7D-A262-67A6B483AE3E}" presName="rootComposite" presStyleCnt="0"/>
      <dgm:spPr/>
    </dgm:pt>
    <dgm:pt modelId="{2A90C571-BA31-442D-8162-02E71D8C266D}" type="pres">
      <dgm:prSet presAssocID="{B0567B69-717D-4A7D-A262-67A6B483AE3E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D072F2D-21BE-48F1-A7D2-241B734CB649}" type="pres">
      <dgm:prSet presAssocID="{B0567B69-717D-4A7D-A262-67A6B483AE3E}" presName="rootConnector" presStyleLbl="node4" presStyleIdx="3" presStyleCnt="6"/>
      <dgm:spPr/>
      <dgm:t>
        <a:bodyPr/>
        <a:lstStyle/>
        <a:p>
          <a:endParaRPr lang="nb-NO"/>
        </a:p>
      </dgm:t>
    </dgm:pt>
    <dgm:pt modelId="{101A6893-EA14-41D3-B857-C780500EFEDF}" type="pres">
      <dgm:prSet presAssocID="{B0567B69-717D-4A7D-A262-67A6B483AE3E}" presName="hierChild4" presStyleCnt="0"/>
      <dgm:spPr/>
    </dgm:pt>
    <dgm:pt modelId="{3C502C05-3EED-43D8-B297-989FE4BEED3A}" type="pres">
      <dgm:prSet presAssocID="{B0567B69-717D-4A7D-A262-67A6B483AE3E}" presName="hierChild5" presStyleCnt="0"/>
      <dgm:spPr/>
    </dgm:pt>
    <dgm:pt modelId="{E976BD9F-5969-467F-8B75-F4B2F991F8FF}" type="pres">
      <dgm:prSet presAssocID="{92568EED-E507-4B5F-928E-71AA77584639}" presName="hierChild7" presStyleCnt="0"/>
      <dgm:spPr/>
    </dgm:pt>
    <dgm:pt modelId="{7ACEDEE2-D23C-4B04-820E-842D277EC15E}" type="pres">
      <dgm:prSet presAssocID="{9E6F82B4-8262-444B-A1EE-441DF675B477}" presName="Name37" presStyleLbl="parChTrans1D2" presStyleIdx="1" presStyleCnt="5"/>
      <dgm:spPr/>
      <dgm:t>
        <a:bodyPr/>
        <a:lstStyle/>
        <a:p>
          <a:endParaRPr lang="nb-NO"/>
        </a:p>
      </dgm:t>
    </dgm:pt>
    <dgm:pt modelId="{B0E7F168-8E73-4632-B4E9-6D0F4C436AAC}" type="pres">
      <dgm:prSet presAssocID="{14D2A19D-BF9D-4CE2-9FE8-F3759E384EFF}" presName="hierRoot2" presStyleCnt="0">
        <dgm:presLayoutVars>
          <dgm:hierBranch val="init"/>
        </dgm:presLayoutVars>
      </dgm:prSet>
      <dgm:spPr/>
    </dgm:pt>
    <dgm:pt modelId="{BAC62BC6-E0ED-4AA4-AB3A-79615AA803D8}" type="pres">
      <dgm:prSet presAssocID="{14D2A19D-BF9D-4CE2-9FE8-F3759E384EFF}" presName="rootComposite" presStyleCnt="0"/>
      <dgm:spPr/>
    </dgm:pt>
    <dgm:pt modelId="{B6C04E7F-9ACA-4A84-ABBC-6187A84399D8}" type="pres">
      <dgm:prSet presAssocID="{14D2A19D-BF9D-4CE2-9FE8-F3759E384EFF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8BCF0C3-58CA-4294-BC8A-E1B183BEE1C6}" type="pres">
      <dgm:prSet presAssocID="{14D2A19D-BF9D-4CE2-9FE8-F3759E384EFF}" presName="rootConnector" presStyleLbl="node2" presStyleIdx="1" presStyleCnt="5"/>
      <dgm:spPr/>
      <dgm:t>
        <a:bodyPr/>
        <a:lstStyle/>
        <a:p>
          <a:endParaRPr lang="nb-NO"/>
        </a:p>
      </dgm:t>
    </dgm:pt>
    <dgm:pt modelId="{056553CA-B0E8-464F-969B-84E5B38EFD08}" type="pres">
      <dgm:prSet presAssocID="{14D2A19D-BF9D-4CE2-9FE8-F3759E384EFF}" presName="hierChild4" presStyleCnt="0"/>
      <dgm:spPr/>
    </dgm:pt>
    <dgm:pt modelId="{C6AE3C04-C5AB-4061-880D-85523CED8037}" type="pres">
      <dgm:prSet presAssocID="{D8F960E0-C0E9-489C-8723-A8877918F128}" presName="Name37" presStyleLbl="parChTrans1D3" presStyleIdx="2" presStyleCnt="7"/>
      <dgm:spPr/>
      <dgm:t>
        <a:bodyPr/>
        <a:lstStyle/>
        <a:p>
          <a:endParaRPr lang="nb-NO"/>
        </a:p>
      </dgm:t>
    </dgm:pt>
    <dgm:pt modelId="{3D75CEB9-0E7F-4F2B-A1EF-1340F6F0C542}" type="pres">
      <dgm:prSet presAssocID="{DD02B8F0-2C03-4DBF-B328-BA50B3C7B3A0}" presName="hierRoot2" presStyleCnt="0">
        <dgm:presLayoutVars>
          <dgm:hierBranch val="init"/>
        </dgm:presLayoutVars>
      </dgm:prSet>
      <dgm:spPr/>
    </dgm:pt>
    <dgm:pt modelId="{722C3DB2-5387-474D-B943-2F2416162F7C}" type="pres">
      <dgm:prSet presAssocID="{DD02B8F0-2C03-4DBF-B328-BA50B3C7B3A0}" presName="rootComposite" presStyleCnt="0"/>
      <dgm:spPr/>
    </dgm:pt>
    <dgm:pt modelId="{1A7DA219-7A5C-4929-82AF-91BCC75D859F}" type="pres">
      <dgm:prSet presAssocID="{DD02B8F0-2C03-4DBF-B328-BA50B3C7B3A0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897E14F-C857-4601-8721-D9E8F2A3DB5A}" type="pres">
      <dgm:prSet presAssocID="{DD02B8F0-2C03-4DBF-B328-BA50B3C7B3A0}" presName="rootConnector" presStyleLbl="node3" presStyleIdx="0" presStyleCnt="5"/>
      <dgm:spPr/>
      <dgm:t>
        <a:bodyPr/>
        <a:lstStyle/>
        <a:p>
          <a:endParaRPr lang="nb-NO"/>
        </a:p>
      </dgm:t>
    </dgm:pt>
    <dgm:pt modelId="{0878CA1D-F0DA-405B-94A6-F2889B00B24C}" type="pres">
      <dgm:prSet presAssocID="{DD02B8F0-2C03-4DBF-B328-BA50B3C7B3A0}" presName="hierChild4" presStyleCnt="0"/>
      <dgm:spPr/>
    </dgm:pt>
    <dgm:pt modelId="{4B150343-5A9F-4F0E-8BE3-E0C79D5586B5}" type="pres">
      <dgm:prSet presAssocID="{DD02B8F0-2C03-4DBF-B328-BA50B3C7B3A0}" presName="hierChild5" presStyleCnt="0"/>
      <dgm:spPr/>
    </dgm:pt>
    <dgm:pt modelId="{0F15DC4E-94EF-4885-AC14-691D0AF32319}" type="pres">
      <dgm:prSet presAssocID="{EA0EA93D-9BDC-4501-BD91-3CA6A04CD8F9}" presName="Name37" presStyleLbl="parChTrans1D3" presStyleIdx="3" presStyleCnt="7"/>
      <dgm:spPr/>
      <dgm:t>
        <a:bodyPr/>
        <a:lstStyle/>
        <a:p>
          <a:endParaRPr lang="nb-NO"/>
        </a:p>
      </dgm:t>
    </dgm:pt>
    <dgm:pt modelId="{62E09ECE-8B0C-4E87-81DC-3A9887BDFFA5}" type="pres">
      <dgm:prSet presAssocID="{9F2782DA-4A1C-4D5A-801C-48F40497BA02}" presName="hierRoot2" presStyleCnt="0">
        <dgm:presLayoutVars>
          <dgm:hierBranch val="init"/>
        </dgm:presLayoutVars>
      </dgm:prSet>
      <dgm:spPr/>
    </dgm:pt>
    <dgm:pt modelId="{87698C26-BFCD-4A1D-8AEF-8CE5C5170AF0}" type="pres">
      <dgm:prSet presAssocID="{9F2782DA-4A1C-4D5A-801C-48F40497BA02}" presName="rootComposite" presStyleCnt="0"/>
      <dgm:spPr/>
    </dgm:pt>
    <dgm:pt modelId="{EAE2662D-5429-493F-8831-69598E7B1B41}" type="pres">
      <dgm:prSet presAssocID="{9F2782DA-4A1C-4D5A-801C-48F40497BA02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2046EC0-9C88-4591-9EE4-D2A2BD187F4F}" type="pres">
      <dgm:prSet presAssocID="{9F2782DA-4A1C-4D5A-801C-48F40497BA02}" presName="rootConnector" presStyleLbl="node3" presStyleIdx="1" presStyleCnt="5"/>
      <dgm:spPr/>
      <dgm:t>
        <a:bodyPr/>
        <a:lstStyle/>
        <a:p>
          <a:endParaRPr lang="nb-NO"/>
        </a:p>
      </dgm:t>
    </dgm:pt>
    <dgm:pt modelId="{ED14B1DF-CFAD-4A80-9F77-2F9F29DD092C}" type="pres">
      <dgm:prSet presAssocID="{9F2782DA-4A1C-4D5A-801C-48F40497BA02}" presName="hierChild4" presStyleCnt="0"/>
      <dgm:spPr/>
    </dgm:pt>
    <dgm:pt modelId="{9814D71D-DAAF-4AAB-B8B2-E76437412335}" type="pres">
      <dgm:prSet presAssocID="{C4A0ADBC-BC0D-4880-8A05-DDF437FD1818}" presName="Name37" presStyleLbl="parChTrans1D4" presStyleIdx="4" presStyleCnt="6"/>
      <dgm:spPr/>
      <dgm:t>
        <a:bodyPr/>
        <a:lstStyle/>
        <a:p>
          <a:endParaRPr lang="nb-NO"/>
        </a:p>
      </dgm:t>
    </dgm:pt>
    <dgm:pt modelId="{8B50481C-B497-4364-8E9F-6A47479371B5}" type="pres">
      <dgm:prSet presAssocID="{19AA7F85-FE64-4474-8E76-C54B5D003B11}" presName="hierRoot2" presStyleCnt="0">
        <dgm:presLayoutVars>
          <dgm:hierBranch val="init"/>
        </dgm:presLayoutVars>
      </dgm:prSet>
      <dgm:spPr/>
    </dgm:pt>
    <dgm:pt modelId="{0798A75D-7F4D-4163-87E3-F13B55D2F058}" type="pres">
      <dgm:prSet presAssocID="{19AA7F85-FE64-4474-8E76-C54B5D003B11}" presName="rootComposite" presStyleCnt="0"/>
      <dgm:spPr/>
    </dgm:pt>
    <dgm:pt modelId="{328B1C8D-E979-48DD-9D3E-76FCED0F219C}" type="pres">
      <dgm:prSet presAssocID="{19AA7F85-FE64-4474-8E76-C54B5D003B11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F5112C6-F84F-4D93-9C9B-9DEACF024A54}" type="pres">
      <dgm:prSet presAssocID="{19AA7F85-FE64-4474-8E76-C54B5D003B11}" presName="rootConnector" presStyleLbl="node4" presStyleIdx="4" presStyleCnt="6"/>
      <dgm:spPr/>
      <dgm:t>
        <a:bodyPr/>
        <a:lstStyle/>
        <a:p>
          <a:endParaRPr lang="nb-NO"/>
        </a:p>
      </dgm:t>
    </dgm:pt>
    <dgm:pt modelId="{D20FBE35-F21E-4ABE-A2E1-F88EBB2CD880}" type="pres">
      <dgm:prSet presAssocID="{19AA7F85-FE64-4474-8E76-C54B5D003B11}" presName="hierChild4" presStyleCnt="0"/>
      <dgm:spPr/>
    </dgm:pt>
    <dgm:pt modelId="{13B1A40F-7A74-4F91-AD44-F738CE525885}" type="pres">
      <dgm:prSet presAssocID="{19AA7F85-FE64-4474-8E76-C54B5D003B11}" presName="hierChild5" presStyleCnt="0"/>
      <dgm:spPr/>
    </dgm:pt>
    <dgm:pt modelId="{952443C6-D1D7-4E4D-B8E6-51D90C2F4062}" type="pres">
      <dgm:prSet presAssocID="{9F2782DA-4A1C-4D5A-801C-48F40497BA02}" presName="hierChild5" presStyleCnt="0"/>
      <dgm:spPr/>
    </dgm:pt>
    <dgm:pt modelId="{216E47E1-F702-4233-BB4F-567D382AA3D9}" type="pres">
      <dgm:prSet presAssocID="{14D2A19D-BF9D-4CE2-9FE8-F3759E384EFF}" presName="hierChild5" presStyleCnt="0"/>
      <dgm:spPr/>
    </dgm:pt>
    <dgm:pt modelId="{711C2CC4-93B8-4FA7-A2F8-297FCAEC8AB2}" type="pres">
      <dgm:prSet presAssocID="{0EEA76C3-1A5C-48E2-A19B-D7D2C99F614D}" presName="Name37" presStyleLbl="parChTrans1D2" presStyleIdx="2" presStyleCnt="5"/>
      <dgm:spPr/>
      <dgm:t>
        <a:bodyPr/>
        <a:lstStyle/>
        <a:p>
          <a:endParaRPr lang="nb-NO"/>
        </a:p>
      </dgm:t>
    </dgm:pt>
    <dgm:pt modelId="{2B537313-6C9A-467A-B886-B07EEA165858}" type="pres">
      <dgm:prSet presAssocID="{96EF00AC-038C-4E4F-BE85-67E1D17D1F3B}" presName="hierRoot2" presStyleCnt="0">
        <dgm:presLayoutVars>
          <dgm:hierBranch val="init"/>
        </dgm:presLayoutVars>
      </dgm:prSet>
      <dgm:spPr/>
    </dgm:pt>
    <dgm:pt modelId="{76FE4560-F1B1-4ECE-AAAB-83EF7BBBBC6A}" type="pres">
      <dgm:prSet presAssocID="{96EF00AC-038C-4E4F-BE85-67E1D17D1F3B}" presName="rootComposite" presStyleCnt="0"/>
      <dgm:spPr/>
    </dgm:pt>
    <dgm:pt modelId="{205FCBA0-3492-44B0-8FC5-5502BFF8709D}" type="pres">
      <dgm:prSet presAssocID="{96EF00AC-038C-4E4F-BE85-67E1D17D1F3B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B43E00A-EA09-4A98-8F74-5C69FD29A7DC}" type="pres">
      <dgm:prSet presAssocID="{96EF00AC-038C-4E4F-BE85-67E1D17D1F3B}" presName="rootConnector" presStyleLbl="node2" presStyleIdx="2" presStyleCnt="5"/>
      <dgm:spPr/>
      <dgm:t>
        <a:bodyPr/>
        <a:lstStyle/>
        <a:p>
          <a:endParaRPr lang="nb-NO"/>
        </a:p>
      </dgm:t>
    </dgm:pt>
    <dgm:pt modelId="{932B09F2-A33D-4871-A6A6-8160028C29AE}" type="pres">
      <dgm:prSet presAssocID="{96EF00AC-038C-4E4F-BE85-67E1D17D1F3B}" presName="hierChild4" presStyleCnt="0"/>
      <dgm:spPr/>
    </dgm:pt>
    <dgm:pt modelId="{5CC2F112-8D80-4373-83ED-CE82EB311876}" type="pres">
      <dgm:prSet presAssocID="{1AFB8186-F73B-42DB-B2FE-2C6B7BDD5F97}" presName="Name37" presStyleLbl="parChTrans1D3" presStyleIdx="4" presStyleCnt="7"/>
      <dgm:spPr/>
      <dgm:t>
        <a:bodyPr/>
        <a:lstStyle/>
        <a:p>
          <a:endParaRPr lang="nb-NO"/>
        </a:p>
      </dgm:t>
    </dgm:pt>
    <dgm:pt modelId="{E08253EE-E958-4710-A5C4-F9712F7FF393}" type="pres">
      <dgm:prSet presAssocID="{78922C7F-78DC-4335-B35C-3A35A0413C96}" presName="hierRoot2" presStyleCnt="0">
        <dgm:presLayoutVars>
          <dgm:hierBranch val="init"/>
        </dgm:presLayoutVars>
      </dgm:prSet>
      <dgm:spPr/>
    </dgm:pt>
    <dgm:pt modelId="{C062BBE7-52F4-4102-809F-BCD83CE54898}" type="pres">
      <dgm:prSet presAssocID="{78922C7F-78DC-4335-B35C-3A35A0413C96}" presName="rootComposite" presStyleCnt="0"/>
      <dgm:spPr/>
    </dgm:pt>
    <dgm:pt modelId="{7CAC4C38-8471-488E-9062-028D62985581}" type="pres">
      <dgm:prSet presAssocID="{78922C7F-78DC-4335-B35C-3A35A0413C96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BD3B693-51E2-477A-AE87-AC3D95BC822D}" type="pres">
      <dgm:prSet presAssocID="{78922C7F-78DC-4335-B35C-3A35A0413C96}" presName="rootConnector" presStyleLbl="node3" presStyleIdx="2" presStyleCnt="5"/>
      <dgm:spPr/>
      <dgm:t>
        <a:bodyPr/>
        <a:lstStyle/>
        <a:p>
          <a:endParaRPr lang="nb-NO"/>
        </a:p>
      </dgm:t>
    </dgm:pt>
    <dgm:pt modelId="{B0CC22AD-10F7-48CC-BBF0-20D6675401BC}" type="pres">
      <dgm:prSet presAssocID="{78922C7F-78DC-4335-B35C-3A35A0413C96}" presName="hierChild4" presStyleCnt="0"/>
      <dgm:spPr/>
    </dgm:pt>
    <dgm:pt modelId="{DBEB64AF-7203-4099-B42F-231E1BAF828C}" type="pres">
      <dgm:prSet presAssocID="{78922C7F-78DC-4335-B35C-3A35A0413C96}" presName="hierChild5" presStyleCnt="0"/>
      <dgm:spPr/>
    </dgm:pt>
    <dgm:pt modelId="{B46D9087-5BE1-4513-91FB-8CF668FBEF25}" type="pres">
      <dgm:prSet presAssocID="{E38988CC-82E8-4EAB-A026-ED41DA81BF01}" presName="Name37" presStyleLbl="parChTrans1D3" presStyleIdx="5" presStyleCnt="7"/>
      <dgm:spPr/>
      <dgm:t>
        <a:bodyPr/>
        <a:lstStyle/>
        <a:p>
          <a:endParaRPr lang="nb-NO"/>
        </a:p>
      </dgm:t>
    </dgm:pt>
    <dgm:pt modelId="{A7D7B052-CA77-452F-B6A4-4CFE5CB05199}" type="pres">
      <dgm:prSet presAssocID="{AD36E111-4CE5-4DDB-9482-21F8D6C42F9D}" presName="hierRoot2" presStyleCnt="0">
        <dgm:presLayoutVars>
          <dgm:hierBranch val="init"/>
        </dgm:presLayoutVars>
      </dgm:prSet>
      <dgm:spPr/>
    </dgm:pt>
    <dgm:pt modelId="{9FE02090-B67A-48C2-8831-BB71EE30C7B5}" type="pres">
      <dgm:prSet presAssocID="{AD36E111-4CE5-4DDB-9482-21F8D6C42F9D}" presName="rootComposite" presStyleCnt="0"/>
      <dgm:spPr/>
    </dgm:pt>
    <dgm:pt modelId="{96CECC74-BF7C-4BCA-9DD0-ABFC07EA2731}" type="pres">
      <dgm:prSet presAssocID="{AD36E111-4CE5-4DDB-9482-21F8D6C42F9D}" presName="rootText" presStyleLbl="node3" presStyleIdx="3" presStyleCnt="5" custScaleX="11714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C6AF92D-F08F-4BAA-B4E2-75E578D7CBBC}" type="pres">
      <dgm:prSet presAssocID="{AD36E111-4CE5-4DDB-9482-21F8D6C42F9D}" presName="rootConnector" presStyleLbl="node3" presStyleIdx="3" presStyleCnt="5"/>
      <dgm:spPr/>
      <dgm:t>
        <a:bodyPr/>
        <a:lstStyle/>
        <a:p>
          <a:endParaRPr lang="nb-NO"/>
        </a:p>
      </dgm:t>
    </dgm:pt>
    <dgm:pt modelId="{85DA81BF-24C9-475E-AA88-BFA8B5D59CF1}" type="pres">
      <dgm:prSet presAssocID="{AD36E111-4CE5-4DDB-9482-21F8D6C42F9D}" presName="hierChild4" presStyleCnt="0"/>
      <dgm:spPr/>
    </dgm:pt>
    <dgm:pt modelId="{2A985778-A4D4-4C43-8A84-3732D1B037A2}" type="pres">
      <dgm:prSet presAssocID="{5A80A259-BD12-4E10-920D-104243838018}" presName="Name37" presStyleLbl="parChTrans1D4" presStyleIdx="5" presStyleCnt="6"/>
      <dgm:spPr/>
      <dgm:t>
        <a:bodyPr/>
        <a:lstStyle/>
        <a:p>
          <a:endParaRPr lang="nb-NO"/>
        </a:p>
      </dgm:t>
    </dgm:pt>
    <dgm:pt modelId="{3CE9B12F-96D1-48AF-B9A3-E7DEF6C97828}" type="pres">
      <dgm:prSet presAssocID="{0F3EC21D-D20D-48C0-BABD-9B1DE007310E}" presName="hierRoot2" presStyleCnt="0">
        <dgm:presLayoutVars>
          <dgm:hierBranch val="init"/>
        </dgm:presLayoutVars>
      </dgm:prSet>
      <dgm:spPr/>
    </dgm:pt>
    <dgm:pt modelId="{F89CCA45-8DEA-407B-B129-56DA954B2EA1}" type="pres">
      <dgm:prSet presAssocID="{0F3EC21D-D20D-48C0-BABD-9B1DE007310E}" presName="rootComposite" presStyleCnt="0"/>
      <dgm:spPr/>
    </dgm:pt>
    <dgm:pt modelId="{585EA668-DB73-4087-BB69-8E2D16AFE922}" type="pres">
      <dgm:prSet presAssocID="{0F3EC21D-D20D-48C0-BABD-9B1DE007310E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2B4A14B-1FA1-41BF-90EE-4AE799A2F141}" type="pres">
      <dgm:prSet presAssocID="{0F3EC21D-D20D-48C0-BABD-9B1DE007310E}" presName="rootConnector" presStyleLbl="node4" presStyleIdx="5" presStyleCnt="6"/>
      <dgm:spPr/>
      <dgm:t>
        <a:bodyPr/>
        <a:lstStyle/>
        <a:p>
          <a:endParaRPr lang="nb-NO"/>
        </a:p>
      </dgm:t>
    </dgm:pt>
    <dgm:pt modelId="{579478B3-4F56-41D5-A027-049E951E6F90}" type="pres">
      <dgm:prSet presAssocID="{0F3EC21D-D20D-48C0-BABD-9B1DE007310E}" presName="hierChild4" presStyleCnt="0"/>
      <dgm:spPr/>
    </dgm:pt>
    <dgm:pt modelId="{3479E0F5-C45F-4807-B983-44DC69F43F62}" type="pres">
      <dgm:prSet presAssocID="{0F3EC21D-D20D-48C0-BABD-9B1DE007310E}" presName="hierChild5" presStyleCnt="0"/>
      <dgm:spPr/>
    </dgm:pt>
    <dgm:pt modelId="{B2482FF2-DE9E-4EF5-B81C-496CF5560EAD}" type="pres">
      <dgm:prSet presAssocID="{AD36E111-4CE5-4DDB-9482-21F8D6C42F9D}" presName="hierChild5" presStyleCnt="0"/>
      <dgm:spPr/>
    </dgm:pt>
    <dgm:pt modelId="{4465E510-E6D1-4E64-A785-3401FE5254B7}" type="pres">
      <dgm:prSet presAssocID="{96EF00AC-038C-4E4F-BE85-67E1D17D1F3B}" presName="hierChild5" presStyleCnt="0"/>
      <dgm:spPr/>
    </dgm:pt>
    <dgm:pt modelId="{1B308735-FDB7-4769-AC70-4C9A97547A48}" type="pres">
      <dgm:prSet presAssocID="{44D801D5-F0C8-4FF6-A80F-6FD9E37E09EB}" presName="Name37" presStyleLbl="parChTrans1D2" presStyleIdx="3" presStyleCnt="5"/>
      <dgm:spPr/>
      <dgm:t>
        <a:bodyPr/>
        <a:lstStyle/>
        <a:p>
          <a:endParaRPr lang="nb-NO"/>
        </a:p>
      </dgm:t>
    </dgm:pt>
    <dgm:pt modelId="{36164361-06F5-4086-8804-E2FF8658D05B}" type="pres">
      <dgm:prSet presAssocID="{2E592441-0E6F-456A-B093-68D2B4081740}" presName="hierRoot2" presStyleCnt="0">
        <dgm:presLayoutVars>
          <dgm:hierBranch val="init"/>
        </dgm:presLayoutVars>
      </dgm:prSet>
      <dgm:spPr/>
    </dgm:pt>
    <dgm:pt modelId="{0CE81558-12EF-4970-821C-77C12791E502}" type="pres">
      <dgm:prSet presAssocID="{2E592441-0E6F-456A-B093-68D2B4081740}" presName="rootComposite" presStyleCnt="0"/>
      <dgm:spPr/>
    </dgm:pt>
    <dgm:pt modelId="{6555E92A-1B3E-4EF4-95CB-66054FB92B9D}" type="pres">
      <dgm:prSet presAssocID="{2E592441-0E6F-456A-B093-68D2B4081740}" presName="rootText" presStyleLbl="node2" presStyleIdx="3" presStyleCnt="5" custLinFactNeighborX="-42641" custLinFactNeighborY="663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39CA1FE-E1BA-4C02-99C1-A647C8EB3D46}" type="pres">
      <dgm:prSet presAssocID="{2E592441-0E6F-456A-B093-68D2B4081740}" presName="rootConnector" presStyleLbl="node2" presStyleIdx="3" presStyleCnt="5"/>
      <dgm:spPr/>
      <dgm:t>
        <a:bodyPr/>
        <a:lstStyle/>
        <a:p>
          <a:endParaRPr lang="nb-NO"/>
        </a:p>
      </dgm:t>
    </dgm:pt>
    <dgm:pt modelId="{4412B169-5782-4AB8-9270-66C608678FB2}" type="pres">
      <dgm:prSet presAssocID="{2E592441-0E6F-456A-B093-68D2B4081740}" presName="hierChild4" presStyleCnt="0"/>
      <dgm:spPr/>
    </dgm:pt>
    <dgm:pt modelId="{4F65C353-CBED-481F-90E4-FF38A6AF43B8}" type="pres">
      <dgm:prSet presAssocID="{3CF8BBDE-DC9E-4C6D-A085-BF1FE105B33E}" presName="Name37" presStyleLbl="parChTrans1D3" presStyleIdx="6" presStyleCnt="7"/>
      <dgm:spPr/>
      <dgm:t>
        <a:bodyPr/>
        <a:lstStyle/>
        <a:p>
          <a:endParaRPr lang="nb-NO"/>
        </a:p>
      </dgm:t>
    </dgm:pt>
    <dgm:pt modelId="{38A9E334-8F52-49E6-A1FE-159FD8B1A193}" type="pres">
      <dgm:prSet presAssocID="{B29D5809-2DA4-48BF-A49C-4DA7915A78F1}" presName="hierRoot2" presStyleCnt="0">
        <dgm:presLayoutVars>
          <dgm:hierBranch val="init"/>
        </dgm:presLayoutVars>
      </dgm:prSet>
      <dgm:spPr/>
    </dgm:pt>
    <dgm:pt modelId="{8B504025-309F-47A4-AEFF-12107F6E79AA}" type="pres">
      <dgm:prSet presAssocID="{B29D5809-2DA4-48BF-A49C-4DA7915A78F1}" presName="rootComposite" presStyleCnt="0"/>
      <dgm:spPr/>
    </dgm:pt>
    <dgm:pt modelId="{8252A8CC-579A-4135-8850-07166C35C2BC}" type="pres">
      <dgm:prSet presAssocID="{B29D5809-2DA4-48BF-A49C-4DA7915A78F1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DFDBEE6-6FCE-40F3-95C9-9611A1CE198A}" type="pres">
      <dgm:prSet presAssocID="{B29D5809-2DA4-48BF-A49C-4DA7915A78F1}" presName="rootConnector" presStyleLbl="node3" presStyleIdx="4" presStyleCnt="5"/>
      <dgm:spPr/>
      <dgm:t>
        <a:bodyPr/>
        <a:lstStyle/>
        <a:p>
          <a:endParaRPr lang="nb-NO"/>
        </a:p>
      </dgm:t>
    </dgm:pt>
    <dgm:pt modelId="{3C75879D-D3E1-4E26-AC39-8E3E0F9DD47C}" type="pres">
      <dgm:prSet presAssocID="{B29D5809-2DA4-48BF-A49C-4DA7915A78F1}" presName="hierChild4" presStyleCnt="0"/>
      <dgm:spPr/>
    </dgm:pt>
    <dgm:pt modelId="{C6949BAD-89F6-45B0-9BAD-8CFFDF0B9324}" type="pres">
      <dgm:prSet presAssocID="{B29D5809-2DA4-48BF-A49C-4DA7915A78F1}" presName="hierChild5" presStyleCnt="0"/>
      <dgm:spPr/>
    </dgm:pt>
    <dgm:pt modelId="{4B8A877F-FE19-4711-9E76-08AE73C85959}" type="pres">
      <dgm:prSet presAssocID="{2E592441-0E6F-456A-B093-68D2B4081740}" presName="hierChild5" presStyleCnt="0"/>
      <dgm:spPr/>
    </dgm:pt>
    <dgm:pt modelId="{F9CE5CB7-8794-4D86-8BF7-95AF65DAF980}" type="pres">
      <dgm:prSet presAssocID="{EEC02E20-C168-4B25-A5B0-BF6DEA241D29}" presName="Name37" presStyleLbl="parChTrans1D2" presStyleIdx="4" presStyleCnt="5"/>
      <dgm:spPr/>
      <dgm:t>
        <a:bodyPr/>
        <a:lstStyle/>
        <a:p>
          <a:endParaRPr lang="nb-NO"/>
        </a:p>
      </dgm:t>
    </dgm:pt>
    <dgm:pt modelId="{F3981D05-87F2-4FD6-829A-49E929E44788}" type="pres">
      <dgm:prSet presAssocID="{65072E95-CD51-4830-AC81-000D34CF39A2}" presName="hierRoot2" presStyleCnt="0">
        <dgm:presLayoutVars>
          <dgm:hierBranch val="init"/>
        </dgm:presLayoutVars>
      </dgm:prSet>
      <dgm:spPr/>
    </dgm:pt>
    <dgm:pt modelId="{6277C3BC-9D81-413A-B486-A19F11370C92}" type="pres">
      <dgm:prSet presAssocID="{65072E95-CD51-4830-AC81-000D34CF39A2}" presName="rootComposite" presStyleCnt="0"/>
      <dgm:spPr/>
    </dgm:pt>
    <dgm:pt modelId="{88C94935-BD91-4188-A4FC-B03A365FD4FD}" type="pres">
      <dgm:prSet presAssocID="{65072E95-CD51-4830-AC81-000D34CF39A2}" presName="rootText" presStyleLbl="node2" presStyleIdx="4" presStyleCnt="5" custLinFactNeighborX="-52166" custLinFactNeighborY="663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A942AA7-BDC2-43B6-A83D-B2B09CC7742A}" type="pres">
      <dgm:prSet presAssocID="{65072E95-CD51-4830-AC81-000D34CF39A2}" presName="rootConnector" presStyleLbl="node2" presStyleIdx="4" presStyleCnt="5"/>
      <dgm:spPr/>
      <dgm:t>
        <a:bodyPr/>
        <a:lstStyle/>
        <a:p>
          <a:endParaRPr lang="nb-NO"/>
        </a:p>
      </dgm:t>
    </dgm:pt>
    <dgm:pt modelId="{27446A9E-8A06-4687-82EE-436D33F8FAA7}" type="pres">
      <dgm:prSet presAssocID="{65072E95-CD51-4830-AC81-000D34CF39A2}" presName="hierChild4" presStyleCnt="0"/>
      <dgm:spPr/>
    </dgm:pt>
    <dgm:pt modelId="{C3379C1D-462B-4F44-9D6C-D2B7AF538710}" type="pres">
      <dgm:prSet presAssocID="{65072E95-CD51-4830-AC81-000D34CF39A2}" presName="hierChild5" presStyleCnt="0"/>
      <dgm:spPr/>
    </dgm:pt>
    <dgm:pt modelId="{A3D46217-E55B-46A9-ADB9-482592D26CEC}" type="pres">
      <dgm:prSet presAssocID="{5B021929-A2B4-489B-9A4E-CB1EF82AFF11}" presName="hierChild3" presStyleCnt="0"/>
      <dgm:spPr/>
    </dgm:pt>
  </dgm:ptLst>
  <dgm:cxnLst>
    <dgm:cxn modelId="{ADCE563F-C245-4926-8CCB-0BC8598453ED}" type="presOf" srcId="{E38988CC-82E8-4EAB-A026-ED41DA81BF01}" destId="{B46D9087-5BE1-4513-91FB-8CF668FBEF25}" srcOrd="0" destOrd="0" presId="urn:microsoft.com/office/officeart/2005/8/layout/orgChart1"/>
    <dgm:cxn modelId="{5CEB1A89-9FA5-4D68-8F65-DCC5873BC7BD}" type="presOf" srcId="{FE4DCDE8-2484-4554-82EF-7F39AC64DB89}" destId="{8B6B44A1-20FF-44F5-B890-8CDC9A58E01B}" srcOrd="0" destOrd="0" presId="urn:microsoft.com/office/officeart/2005/8/layout/orgChart1"/>
    <dgm:cxn modelId="{21B7C679-2AB9-4241-9AB7-AF6FE910FE2C}" type="presOf" srcId="{040BCA26-9309-4487-BB16-EBAE33B470B8}" destId="{CFD2A9AB-1382-4858-A6E9-3370E1D5005F}" srcOrd="0" destOrd="0" presId="urn:microsoft.com/office/officeart/2005/8/layout/orgChart1"/>
    <dgm:cxn modelId="{40CC5456-86CA-49EC-BADE-E10637863106}" srcId="{3C4CD229-1B2F-433C-81A6-89993F852AAE}" destId="{35749DD1-F239-4ADB-831F-8662C7FB9C72}" srcOrd="0" destOrd="0" parTransId="{4939553A-1B2D-4A3A-A7BA-AE2114515A2A}" sibTransId="{62D8C68F-EDEA-4FFB-8D37-F18E889D869C}"/>
    <dgm:cxn modelId="{993E1977-4DB4-469A-8BD9-807C98074C2D}" type="presOf" srcId="{92568EED-E507-4B5F-928E-71AA77584639}" destId="{03B5B21E-6232-4893-9BD3-943FA20D24A6}" srcOrd="1" destOrd="0" presId="urn:microsoft.com/office/officeart/2005/8/layout/orgChart1"/>
    <dgm:cxn modelId="{DDEDE952-F43F-4078-A419-B61B2FF01534}" type="presOf" srcId="{65072E95-CD51-4830-AC81-000D34CF39A2}" destId="{88C94935-BD91-4188-A4FC-B03A365FD4FD}" srcOrd="0" destOrd="0" presId="urn:microsoft.com/office/officeart/2005/8/layout/orgChart1"/>
    <dgm:cxn modelId="{C8E4B3D8-0B50-4D8A-8C5C-C6C2B35009E7}" type="presOf" srcId="{19AA7F85-FE64-4474-8E76-C54B5D003B11}" destId="{328B1C8D-E979-48DD-9D3E-76FCED0F219C}" srcOrd="0" destOrd="0" presId="urn:microsoft.com/office/officeart/2005/8/layout/orgChart1"/>
    <dgm:cxn modelId="{94034D8E-3036-47EE-B284-AED5665E4799}" type="presOf" srcId="{8B118F83-E77B-41A2-B6C3-D3BB29400E16}" destId="{FDAF4A81-3D23-47B1-90DE-77E4D65E1AE6}" srcOrd="0" destOrd="0" presId="urn:microsoft.com/office/officeart/2005/8/layout/orgChart1"/>
    <dgm:cxn modelId="{439BF7F4-8444-459D-B7AB-74ED99B1D2D2}" type="presOf" srcId="{44D801D5-F0C8-4FF6-A80F-6FD9E37E09EB}" destId="{1B308735-FDB7-4769-AC70-4C9A97547A48}" srcOrd="0" destOrd="0" presId="urn:microsoft.com/office/officeart/2005/8/layout/orgChart1"/>
    <dgm:cxn modelId="{8835086F-2E0F-424A-89D1-CDD491954B73}" srcId="{8B118F83-E77B-41A2-B6C3-D3BB29400E16}" destId="{51159007-1141-43E3-9702-AF958F4951F4}" srcOrd="0" destOrd="0" parTransId="{8E73CB24-7193-4DE8-B139-A1B1FCC06336}" sibTransId="{B1D6393F-A66E-474F-B2EC-41CCDFD4C4B2}"/>
    <dgm:cxn modelId="{4EDF07FC-5F21-4EBD-8354-0278DBBFE711}" type="presOf" srcId="{C4A0ADBC-BC0D-4880-8A05-DDF437FD1818}" destId="{9814D71D-DAAF-4AAB-B8B2-E76437412335}" srcOrd="0" destOrd="0" presId="urn:microsoft.com/office/officeart/2005/8/layout/orgChart1"/>
    <dgm:cxn modelId="{E2676C5C-CEE7-4CD7-8120-35EF0EC4E138}" type="presOf" srcId="{3C4CD229-1B2F-433C-81A6-89993F852AAE}" destId="{D6664C49-F0F5-4A89-8E34-6F3DB5D5D155}" srcOrd="0" destOrd="0" presId="urn:microsoft.com/office/officeart/2005/8/layout/orgChart1"/>
    <dgm:cxn modelId="{01B4D94F-D6B4-462D-97C8-306B62E68F4A}" type="presOf" srcId="{96EF00AC-038C-4E4F-BE85-67E1D17D1F3B}" destId="{9B43E00A-EA09-4A98-8F74-5C69FD29A7DC}" srcOrd="1" destOrd="0" presId="urn:microsoft.com/office/officeart/2005/8/layout/orgChart1"/>
    <dgm:cxn modelId="{B3C64731-A2F7-486C-86FA-D8729E7531B1}" type="presOf" srcId="{5A80A259-BD12-4E10-920D-104243838018}" destId="{2A985778-A4D4-4C43-8A84-3732D1B037A2}" srcOrd="0" destOrd="0" presId="urn:microsoft.com/office/officeart/2005/8/layout/orgChart1"/>
    <dgm:cxn modelId="{6B167229-16CA-4442-9CFD-AE120BF713CD}" type="presOf" srcId="{0F3EC21D-D20D-48C0-BABD-9B1DE007310E}" destId="{585EA668-DB73-4087-BB69-8E2D16AFE922}" srcOrd="0" destOrd="0" presId="urn:microsoft.com/office/officeart/2005/8/layout/orgChart1"/>
    <dgm:cxn modelId="{9A2200CE-D072-48E9-9F85-AC9E489BD9EC}" type="presOf" srcId="{B29D5809-2DA4-48BF-A49C-4DA7915A78F1}" destId="{0DFDBEE6-6FCE-40F3-95C9-9611A1CE198A}" srcOrd="1" destOrd="0" presId="urn:microsoft.com/office/officeart/2005/8/layout/orgChart1"/>
    <dgm:cxn modelId="{5C29683D-5F1A-41C8-858B-5EEA333DF5AE}" type="presOf" srcId="{AD36E111-4CE5-4DDB-9482-21F8D6C42F9D}" destId="{96CECC74-BF7C-4BCA-9DD0-ABFC07EA2731}" srcOrd="0" destOrd="0" presId="urn:microsoft.com/office/officeart/2005/8/layout/orgChart1"/>
    <dgm:cxn modelId="{CB93F1CB-D268-491C-A288-0D4FEC0D4CA2}" type="presOf" srcId="{35749DD1-F239-4ADB-831F-8662C7FB9C72}" destId="{3F04C41E-52BF-4CEC-AEC8-E05D898563C7}" srcOrd="1" destOrd="0" presId="urn:microsoft.com/office/officeart/2005/8/layout/orgChart1"/>
    <dgm:cxn modelId="{FD948497-DC2F-4398-A116-EC99B936F5AB}" srcId="{5B021929-A2B4-489B-9A4E-CB1EF82AFF11}" destId="{2E592441-0E6F-456A-B093-68D2B4081740}" srcOrd="3" destOrd="0" parTransId="{44D801D5-F0C8-4FF6-A80F-6FD9E37E09EB}" sibTransId="{24085579-2459-408D-B1D2-FC1E7C1DB76A}"/>
    <dgm:cxn modelId="{ADDE37DC-3562-4228-91DF-389C0A696ECD}" srcId="{9F2782DA-4A1C-4D5A-801C-48F40497BA02}" destId="{19AA7F85-FE64-4474-8E76-C54B5D003B11}" srcOrd="0" destOrd="0" parTransId="{C4A0ADBC-BC0D-4880-8A05-DDF437FD1818}" sibTransId="{5DB74443-5847-4C58-84E3-0C7CCD85A13D}"/>
    <dgm:cxn modelId="{F9FE4CF3-5E1A-4E9B-9EB0-B13E71230E71}" srcId="{96EF00AC-038C-4E4F-BE85-67E1D17D1F3B}" destId="{AD36E111-4CE5-4DDB-9482-21F8D6C42F9D}" srcOrd="1" destOrd="0" parTransId="{E38988CC-82E8-4EAB-A026-ED41DA81BF01}" sibTransId="{9257A4D4-8D9E-4BAB-87AF-18B45587A095}"/>
    <dgm:cxn modelId="{9825747C-5541-4069-8AED-86BD0DE4591D}" srcId="{5B021929-A2B4-489B-9A4E-CB1EF82AFF11}" destId="{65072E95-CD51-4830-AC81-000D34CF39A2}" srcOrd="4" destOrd="0" parTransId="{EEC02E20-C168-4B25-A5B0-BF6DEA241D29}" sibTransId="{C3F1FB79-8F17-47DF-92C7-14C1587F8DAF}"/>
    <dgm:cxn modelId="{4ED955F5-5E6F-4545-8F7D-4704950C6694}" srcId="{92568EED-E507-4B5F-928E-71AA77584639}" destId="{B0567B69-717D-4A7D-A262-67A6B483AE3E}" srcOrd="1" destOrd="0" parTransId="{7F211E40-F144-4765-B4D1-4ADCE8517ED4}" sibTransId="{175AA64F-30BA-4317-B4B2-D7383811DEA9}"/>
    <dgm:cxn modelId="{E449B624-6DC6-4F05-96B1-48B27A85D9B2}" type="presOf" srcId="{B29D5809-2DA4-48BF-A49C-4DA7915A78F1}" destId="{8252A8CC-579A-4135-8850-07166C35C2BC}" srcOrd="0" destOrd="0" presId="urn:microsoft.com/office/officeart/2005/8/layout/orgChart1"/>
    <dgm:cxn modelId="{6B104BC6-4AFE-4AB9-AED8-B1D481F64FE8}" type="presOf" srcId="{563644FA-B289-4841-B524-FA5BEC6FE7A5}" destId="{3D9B4FEC-DC42-4939-8C24-84153032FBEB}" srcOrd="0" destOrd="0" presId="urn:microsoft.com/office/officeart/2005/8/layout/orgChart1"/>
    <dgm:cxn modelId="{B258221B-B2D9-4D19-9A6C-8CE5D5E02D1F}" type="presOf" srcId="{AD36E111-4CE5-4DDB-9482-21F8D6C42F9D}" destId="{8C6AF92D-F08F-4BAA-B4E2-75E578D7CBBC}" srcOrd="1" destOrd="0" presId="urn:microsoft.com/office/officeart/2005/8/layout/orgChart1"/>
    <dgm:cxn modelId="{6EC3F359-4538-41EB-91C6-212AF5C03F3F}" type="presOf" srcId="{0F3EC21D-D20D-48C0-BABD-9B1DE007310E}" destId="{92B4A14B-1FA1-41BF-90EE-4AE799A2F141}" srcOrd="1" destOrd="0" presId="urn:microsoft.com/office/officeart/2005/8/layout/orgChart1"/>
    <dgm:cxn modelId="{A31281CA-8F40-4A5A-BE92-9FF1D58B176A}" type="presOf" srcId="{19AA7F85-FE64-4474-8E76-C54B5D003B11}" destId="{9F5112C6-F84F-4D93-9C9B-9DEACF024A54}" srcOrd="1" destOrd="0" presId="urn:microsoft.com/office/officeart/2005/8/layout/orgChart1"/>
    <dgm:cxn modelId="{8C1759C2-8EAD-4A79-B036-A3706406E5DE}" type="presOf" srcId="{1AFB8186-F73B-42DB-B2FE-2C6B7BDD5F97}" destId="{5CC2F112-8D80-4373-83ED-CE82EB311876}" srcOrd="0" destOrd="0" presId="urn:microsoft.com/office/officeart/2005/8/layout/orgChart1"/>
    <dgm:cxn modelId="{B64099B6-E205-4542-AF27-6BD4F9BE6DD6}" type="presOf" srcId="{D8F960E0-C0E9-489C-8723-A8877918F128}" destId="{C6AE3C04-C5AB-4061-880D-85523CED8037}" srcOrd="0" destOrd="0" presId="urn:microsoft.com/office/officeart/2005/8/layout/orgChart1"/>
    <dgm:cxn modelId="{0B56BE60-A36F-49F6-AFC0-A0BB2373A9C6}" type="presOf" srcId="{14D2A19D-BF9D-4CE2-9FE8-F3759E384EFF}" destId="{E8BCF0C3-58CA-4294-BC8A-E1B183BEE1C6}" srcOrd="1" destOrd="0" presId="urn:microsoft.com/office/officeart/2005/8/layout/orgChart1"/>
    <dgm:cxn modelId="{B2B3A9BA-09F0-4ACE-8616-38878A3F595A}" type="presOf" srcId="{78922C7F-78DC-4335-B35C-3A35A0413C96}" destId="{7CAC4C38-8471-488E-9062-028D62985581}" srcOrd="0" destOrd="0" presId="urn:microsoft.com/office/officeart/2005/8/layout/orgChart1"/>
    <dgm:cxn modelId="{E08653C9-75C0-499F-83C2-8EF56041A11F}" type="presOf" srcId="{5B021929-A2B4-489B-9A4E-CB1EF82AFF11}" destId="{22B0A255-B800-481B-AFBE-49A47DFF1134}" srcOrd="1" destOrd="0" presId="urn:microsoft.com/office/officeart/2005/8/layout/orgChart1"/>
    <dgm:cxn modelId="{65EC1DDD-D749-4DDE-B697-CA4701E3D9F2}" type="presOf" srcId="{3C4CD229-1B2F-433C-81A6-89993F852AAE}" destId="{60E0F167-E19C-4999-A138-738F55E4C53D}" srcOrd="1" destOrd="0" presId="urn:microsoft.com/office/officeart/2005/8/layout/orgChart1"/>
    <dgm:cxn modelId="{F6AA65BB-85BE-42A0-9F7C-858BEC14EA4E}" type="presOf" srcId="{78922C7F-78DC-4335-B35C-3A35A0413C96}" destId="{ABD3B693-51E2-477A-AE87-AC3D95BC822D}" srcOrd="1" destOrd="0" presId="urn:microsoft.com/office/officeart/2005/8/layout/orgChart1"/>
    <dgm:cxn modelId="{9676AB70-DB73-48E4-975E-CE1E1BC576D8}" type="presOf" srcId="{92568EED-E507-4B5F-928E-71AA77584639}" destId="{9472C23D-7926-4029-BFC1-7880EDD642E7}" srcOrd="0" destOrd="0" presId="urn:microsoft.com/office/officeart/2005/8/layout/orgChart1"/>
    <dgm:cxn modelId="{6A75AAF7-7BC1-4FB9-8645-6CB13DAEC1E9}" type="presOf" srcId="{B0567B69-717D-4A7D-A262-67A6B483AE3E}" destId="{2D072F2D-21BE-48F1-A7D2-241B734CB649}" srcOrd="1" destOrd="0" presId="urn:microsoft.com/office/officeart/2005/8/layout/orgChart1"/>
    <dgm:cxn modelId="{1891B53F-CF1E-438A-9440-86C64303F828}" srcId="{14D2A19D-BF9D-4CE2-9FE8-F3759E384EFF}" destId="{DD02B8F0-2C03-4DBF-B328-BA50B3C7B3A0}" srcOrd="0" destOrd="0" parTransId="{D8F960E0-C0E9-489C-8723-A8877918F128}" sibTransId="{603737A9-873E-4D70-8E76-A512F534BF34}"/>
    <dgm:cxn modelId="{271CCB88-D88F-4AEB-AB26-FF73B1E2EA33}" srcId="{5B021929-A2B4-489B-9A4E-CB1EF82AFF11}" destId="{14D2A19D-BF9D-4CE2-9FE8-F3759E384EFF}" srcOrd="1" destOrd="0" parTransId="{9E6F82B4-8262-444B-A1EE-441DF675B477}" sibTransId="{21EF18E9-8D16-4288-9AAE-6D4A74B2150E}"/>
    <dgm:cxn modelId="{B1AD3D9C-2FA4-49C3-9F3A-1B1F8DB5D853}" type="presOf" srcId="{51159007-1141-43E3-9702-AF958F4951F4}" destId="{A690889F-5644-4AA3-909F-00A5191479A4}" srcOrd="1" destOrd="0" presId="urn:microsoft.com/office/officeart/2005/8/layout/orgChart1"/>
    <dgm:cxn modelId="{814FAAF8-BA08-4BF5-A9E2-6C317CAEF0FB}" type="presOf" srcId="{DD02B8F0-2C03-4DBF-B328-BA50B3C7B3A0}" destId="{1A7DA219-7A5C-4929-82AF-91BCC75D859F}" srcOrd="0" destOrd="0" presId="urn:microsoft.com/office/officeart/2005/8/layout/orgChart1"/>
    <dgm:cxn modelId="{574E74BE-F4BA-46EC-993A-C1C7F5430C71}" type="presOf" srcId="{EA0EA93D-9BDC-4501-BD91-3CA6A04CD8F9}" destId="{0F15DC4E-94EF-4885-AC14-691D0AF32319}" srcOrd="0" destOrd="0" presId="urn:microsoft.com/office/officeart/2005/8/layout/orgChart1"/>
    <dgm:cxn modelId="{B146D451-A349-428E-A042-E33210C33DAF}" srcId="{FE4DCDE8-2484-4554-82EF-7F39AC64DB89}" destId="{5B021929-A2B4-489B-9A4E-CB1EF82AFF11}" srcOrd="0" destOrd="0" parTransId="{55CA2D5F-D04C-45DC-8921-322853B53DD9}" sibTransId="{F574CF44-04DB-474A-B881-CE1106427068}"/>
    <dgm:cxn modelId="{A5B6BD9B-736C-4C92-8549-BE7EFF032835}" type="presOf" srcId="{9F2782DA-4A1C-4D5A-801C-48F40497BA02}" destId="{EAE2662D-5429-493F-8831-69598E7B1B41}" srcOrd="0" destOrd="0" presId="urn:microsoft.com/office/officeart/2005/8/layout/orgChart1"/>
    <dgm:cxn modelId="{DB971D62-9E50-4FE6-9E10-11686CE3209A}" srcId="{96EF00AC-038C-4E4F-BE85-67E1D17D1F3B}" destId="{78922C7F-78DC-4335-B35C-3A35A0413C96}" srcOrd="0" destOrd="0" parTransId="{1AFB8186-F73B-42DB-B2FE-2C6B7BDD5F97}" sibTransId="{F19025F2-C9D2-458C-9B30-DAFEB6914F34}"/>
    <dgm:cxn modelId="{CC3BF7CD-4601-46DB-AA71-E4E880BFDEA7}" type="presOf" srcId="{5B021929-A2B4-489B-9A4E-CB1EF82AFF11}" destId="{75E330D9-4B5B-4A7E-90D6-7BD895D840E9}" srcOrd="0" destOrd="0" presId="urn:microsoft.com/office/officeart/2005/8/layout/orgChart1"/>
    <dgm:cxn modelId="{15130A26-B1C6-46CB-9825-C0DD51C2539A}" type="presOf" srcId="{8E73CB24-7193-4DE8-B139-A1B1FCC06336}" destId="{BF1391B6-E8B8-4AC5-BCC9-E5545B4C77C3}" srcOrd="0" destOrd="0" presId="urn:microsoft.com/office/officeart/2005/8/layout/orgChart1"/>
    <dgm:cxn modelId="{A0443CA6-685B-4F7F-9E08-4BF058A93B72}" type="presOf" srcId="{6FE012CA-FC54-4BAD-ABCC-84EB5A3BFA9E}" destId="{EABD2930-4572-4EEB-B853-F9CC619EAA85}" srcOrd="0" destOrd="0" presId="urn:microsoft.com/office/officeart/2005/8/layout/orgChart1"/>
    <dgm:cxn modelId="{616C0167-2806-4AE3-9451-770AC64E69B8}" type="presOf" srcId="{65072E95-CD51-4830-AC81-000D34CF39A2}" destId="{8A942AA7-BDC2-43B6-A83D-B2B09CC7742A}" srcOrd="1" destOrd="0" presId="urn:microsoft.com/office/officeart/2005/8/layout/orgChart1"/>
    <dgm:cxn modelId="{E8846930-D7F3-43BA-9774-0490B969AC06}" type="presOf" srcId="{4939553A-1B2D-4A3A-A7BA-AE2114515A2A}" destId="{90874DA9-0A99-4655-9B67-72CA0C10DD71}" srcOrd="0" destOrd="0" presId="urn:microsoft.com/office/officeart/2005/8/layout/orgChart1"/>
    <dgm:cxn modelId="{6B89FC45-4724-45F6-92C4-742172399588}" srcId="{2E592441-0E6F-456A-B093-68D2B4081740}" destId="{B29D5809-2DA4-48BF-A49C-4DA7915A78F1}" srcOrd="0" destOrd="0" parTransId="{3CF8BBDE-DC9E-4C6D-A085-BF1FE105B33E}" sibTransId="{536ADFDB-0BE9-4272-93FB-803725F4E1B6}"/>
    <dgm:cxn modelId="{83343F1A-21F3-4531-8DB6-DAEBB03992FF}" type="presOf" srcId="{9F2782DA-4A1C-4D5A-801C-48F40497BA02}" destId="{92046EC0-9C88-4591-9EE4-D2A2BD187F4F}" srcOrd="1" destOrd="0" presId="urn:microsoft.com/office/officeart/2005/8/layout/orgChart1"/>
    <dgm:cxn modelId="{884B8B59-E4A0-4400-BD13-917ED0577E89}" srcId="{35749DD1-F239-4ADB-831F-8662C7FB9C72}" destId="{6FE012CA-FC54-4BAD-ABCC-84EB5A3BFA9E}" srcOrd="0" destOrd="0" parTransId="{80163FF6-A870-417A-AFC7-1BA933B8DD63}" sibTransId="{041BB9FD-6E7E-4D15-90A7-DBDB04285794}"/>
    <dgm:cxn modelId="{51ADCE5F-2E61-40F1-889C-C3386C41D0FF}" type="presOf" srcId="{2E592441-0E6F-456A-B093-68D2B4081740}" destId="{A39CA1FE-E1BA-4C02-99C1-A647C8EB3D46}" srcOrd="1" destOrd="0" presId="urn:microsoft.com/office/officeart/2005/8/layout/orgChart1"/>
    <dgm:cxn modelId="{92133A37-9F10-477C-A83C-BB642A042E49}" type="presOf" srcId="{7F211E40-F144-4765-B4D1-4ADCE8517ED4}" destId="{53140B7F-8FFC-4BC8-9B20-825EC81BFE47}" srcOrd="0" destOrd="0" presId="urn:microsoft.com/office/officeart/2005/8/layout/orgChart1"/>
    <dgm:cxn modelId="{B1E7B7A8-CCFE-4A62-A9EF-8DEEA085D12C}" type="presOf" srcId="{96EF00AC-038C-4E4F-BE85-67E1D17D1F3B}" destId="{205FCBA0-3492-44B0-8FC5-5502BFF8709D}" srcOrd="0" destOrd="0" presId="urn:microsoft.com/office/officeart/2005/8/layout/orgChart1"/>
    <dgm:cxn modelId="{C5005EC2-1587-45A2-B709-2EFA0F30F1BC}" type="presOf" srcId="{51159007-1141-43E3-9702-AF958F4951F4}" destId="{22B9DFFD-F08C-4EAE-8613-A8E3ABE805BA}" srcOrd="0" destOrd="0" presId="urn:microsoft.com/office/officeart/2005/8/layout/orgChart1"/>
    <dgm:cxn modelId="{88511FB2-9973-457F-A6C5-7F4A2C8303E0}" srcId="{5B021929-A2B4-489B-9A4E-CB1EF82AFF11}" destId="{96EF00AC-038C-4E4F-BE85-67E1D17D1F3B}" srcOrd="2" destOrd="0" parTransId="{0EEA76C3-1A5C-48E2-A19B-D7D2C99F614D}" sibTransId="{A3254789-0F79-4F0B-9CF2-A7D3DA4A940F}"/>
    <dgm:cxn modelId="{5471D05B-5529-4E5F-95BE-109AF35211F9}" type="presOf" srcId="{2E592441-0E6F-456A-B093-68D2B4081740}" destId="{6555E92A-1B3E-4EF4-95CB-66054FB92B9D}" srcOrd="0" destOrd="0" presId="urn:microsoft.com/office/officeart/2005/8/layout/orgChart1"/>
    <dgm:cxn modelId="{CF9ED977-C1CB-41EF-B809-FAA0027FB90D}" srcId="{3C4CD229-1B2F-433C-81A6-89993F852AAE}" destId="{92568EED-E507-4B5F-928E-71AA77584639}" srcOrd="1" destOrd="0" parTransId="{040BCA26-9309-4487-BB16-EBAE33B470B8}" sibTransId="{CCA84EF2-5B48-4305-9D4A-9333F0720743}"/>
    <dgm:cxn modelId="{51F4F439-74E9-4D51-97A1-32F078695E3B}" type="presOf" srcId="{14D2A19D-BF9D-4CE2-9FE8-F3759E384EFF}" destId="{B6C04E7F-9ACA-4A84-ABBC-6187A84399D8}" srcOrd="0" destOrd="0" presId="urn:microsoft.com/office/officeart/2005/8/layout/orgChart1"/>
    <dgm:cxn modelId="{C3C13817-7FDF-41BE-96A0-57EE37DF157D}" type="presOf" srcId="{8B118F83-E77B-41A2-B6C3-D3BB29400E16}" destId="{136041FE-6E18-408B-B2AA-9386737791B0}" srcOrd="1" destOrd="0" presId="urn:microsoft.com/office/officeart/2005/8/layout/orgChart1"/>
    <dgm:cxn modelId="{68AE42DF-B3CC-4597-9F09-AA90EF54EA03}" srcId="{14D2A19D-BF9D-4CE2-9FE8-F3759E384EFF}" destId="{9F2782DA-4A1C-4D5A-801C-48F40497BA02}" srcOrd="1" destOrd="0" parTransId="{EA0EA93D-9BDC-4501-BD91-3CA6A04CD8F9}" sibTransId="{71FEE8A6-40D7-4DE4-A204-70BFEFE1FCF4}"/>
    <dgm:cxn modelId="{B3A5A9D4-E463-4227-A2F8-3FB289BFCD14}" type="presOf" srcId="{35749DD1-F239-4ADB-831F-8662C7FB9C72}" destId="{62027BB0-F8F5-491B-9BE9-E80BF03AE986}" srcOrd="0" destOrd="0" presId="urn:microsoft.com/office/officeart/2005/8/layout/orgChart1"/>
    <dgm:cxn modelId="{A4798668-7585-4A5C-8E40-6A5C4DBE6FE6}" type="presOf" srcId="{DD02B8F0-2C03-4DBF-B328-BA50B3C7B3A0}" destId="{1897E14F-C857-4601-8721-D9E8F2A3DB5A}" srcOrd="1" destOrd="0" presId="urn:microsoft.com/office/officeart/2005/8/layout/orgChart1"/>
    <dgm:cxn modelId="{BBC86F52-0E08-4F0A-A76A-A96F84E124ED}" srcId="{92568EED-E507-4B5F-928E-71AA77584639}" destId="{8B118F83-E77B-41A2-B6C3-D3BB29400E16}" srcOrd="0" destOrd="0" parTransId="{78FD322B-2086-4D5D-A18F-5831F7EA0BD7}" sibTransId="{53A51E6E-9020-49A2-BF7A-3D42DE5177D9}"/>
    <dgm:cxn modelId="{699CB1FD-B61C-45E3-A31E-6A77784D1356}" type="presOf" srcId="{0EEA76C3-1A5C-48E2-A19B-D7D2C99F614D}" destId="{711C2CC4-93B8-4FA7-A2F8-297FCAEC8AB2}" srcOrd="0" destOrd="0" presId="urn:microsoft.com/office/officeart/2005/8/layout/orgChart1"/>
    <dgm:cxn modelId="{380689E6-B506-4F49-A1E4-AC0A00ABF56B}" type="presOf" srcId="{EEC02E20-C168-4B25-A5B0-BF6DEA241D29}" destId="{F9CE5CB7-8794-4D86-8BF7-95AF65DAF980}" srcOrd="0" destOrd="0" presId="urn:microsoft.com/office/officeart/2005/8/layout/orgChart1"/>
    <dgm:cxn modelId="{BFF49542-2388-422C-BE19-47E97F57C4AF}" type="presOf" srcId="{B0567B69-717D-4A7D-A262-67A6B483AE3E}" destId="{2A90C571-BA31-442D-8162-02E71D8C266D}" srcOrd="0" destOrd="0" presId="urn:microsoft.com/office/officeart/2005/8/layout/orgChart1"/>
    <dgm:cxn modelId="{06047630-9880-4517-BD37-77887C054DBD}" type="presOf" srcId="{80163FF6-A870-417A-AFC7-1BA933B8DD63}" destId="{361D9316-E098-4D40-885A-3E870BCEC260}" srcOrd="0" destOrd="0" presId="urn:microsoft.com/office/officeart/2005/8/layout/orgChart1"/>
    <dgm:cxn modelId="{9E4DF065-7F75-4E24-8A89-CCA91BE5380E}" type="presOf" srcId="{78FD322B-2086-4D5D-A18F-5831F7EA0BD7}" destId="{C2355D15-566E-4320-B26B-5E383A1C500F}" srcOrd="0" destOrd="0" presId="urn:microsoft.com/office/officeart/2005/8/layout/orgChart1"/>
    <dgm:cxn modelId="{99F658FF-0A79-48A8-91B9-2B6C3D3EB45D}" type="presOf" srcId="{6FE012CA-FC54-4BAD-ABCC-84EB5A3BFA9E}" destId="{331D6978-12B8-46A2-B1A2-B5A913E97533}" srcOrd="1" destOrd="0" presId="urn:microsoft.com/office/officeart/2005/8/layout/orgChart1"/>
    <dgm:cxn modelId="{0A7A1709-F634-455B-A826-8A996F2B3062}" type="presOf" srcId="{3CF8BBDE-DC9E-4C6D-A085-BF1FE105B33E}" destId="{4F65C353-CBED-481F-90E4-FF38A6AF43B8}" srcOrd="0" destOrd="0" presId="urn:microsoft.com/office/officeart/2005/8/layout/orgChart1"/>
    <dgm:cxn modelId="{E73E9716-0FFC-4276-AABE-DC6D031E6E93}" srcId="{AD36E111-4CE5-4DDB-9482-21F8D6C42F9D}" destId="{0F3EC21D-D20D-48C0-BABD-9B1DE007310E}" srcOrd="0" destOrd="0" parTransId="{5A80A259-BD12-4E10-920D-104243838018}" sibTransId="{05A0A16A-722C-4C21-99A3-39053BBDE4C1}"/>
    <dgm:cxn modelId="{FE310761-D5FE-495B-A992-124C9C50EF96}" type="presOf" srcId="{9E6F82B4-8262-444B-A1EE-441DF675B477}" destId="{7ACEDEE2-D23C-4B04-820E-842D277EC15E}" srcOrd="0" destOrd="0" presId="urn:microsoft.com/office/officeart/2005/8/layout/orgChart1"/>
    <dgm:cxn modelId="{F5271A87-6295-4CA4-B0DB-760D8AC2C217}" srcId="{5B021929-A2B4-489B-9A4E-CB1EF82AFF11}" destId="{3C4CD229-1B2F-433C-81A6-89993F852AAE}" srcOrd="0" destOrd="0" parTransId="{563644FA-B289-4841-B524-FA5BEC6FE7A5}" sibTransId="{AAA66366-5731-4C21-8501-D962236E0625}"/>
    <dgm:cxn modelId="{942BE638-B42E-47C1-AD3A-8AE0D8EF9EC8}" type="presParOf" srcId="{8B6B44A1-20FF-44F5-B890-8CDC9A58E01B}" destId="{C394F0AA-AC96-41A3-9829-C3BCCB85D23C}" srcOrd="0" destOrd="0" presId="urn:microsoft.com/office/officeart/2005/8/layout/orgChart1"/>
    <dgm:cxn modelId="{C046C4B2-E51C-416A-938A-34CD01685316}" type="presParOf" srcId="{C394F0AA-AC96-41A3-9829-C3BCCB85D23C}" destId="{5E670CB8-1B70-46C3-B372-854F1272E811}" srcOrd="0" destOrd="0" presId="urn:microsoft.com/office/officeart/2005/8/layout/orgChart1"/>
    <dgm:cxn modelId="{9826E102-7147-4A2B-AB73-D90C444F57DC}" type="presParOf" srcId="{5E670CB8-1B70-46C3-B372-854F1272E811}" destId="{75E330D9-4B5B-4A7E-90D6-7BD895D840E9}" srcOrd="0" destOrd="0" presId="urn:microsoft.com/office/officeart/2005/8/layout/orgChart1"/>
    <dgm:cxn modelId="{25517C43-BA74-4A09-96C5-B0B43F2C0ABD}" type="presParOf" srcId="{5E670CB8-1B70-46C3-B372-854F1272E811}" destId="{22B0A255-B800-481B-AFBE-49A47DFF1134}" srcOrd="1" destOrd="0" presId="urn:microsoft.com/office/officeart/2005/8/layout/orgChart1"/>
    <dgm:cxn modelId="{259EE87E-D0EE-49B4-8B96-17E7A0918A6A}" type="presParOf" srcId="{C394F0AA-AC96-41A3-9829-C3BCCB85D23C}" destId="{4DE74D09-6DD9-4C5F-B188-E902FBD597BF}" srcOrd="1" destOrd="0" presId="urn:microsoft.com/office/officeart/2005/8/layout/orgChart1"/>
    <dgm:cxn modelId="{FDD305E0-DB17-4C83-9BA7-FC8DE4FEBAD4}" type="presParOf" srcId="{4DE74D09-6DD9-4C5F-B188-E902FBD597BF}" destId="{3D9B4FEC-DC42-4939-8C24-84153032FBEB}" srcOrd="0" destOrd="0" presId="urn:microsoft.com/office/officeart/2005/8/layout/orgChart1"/>
    <dgm:cxn modelId="{5A3E8443-E0B3-4740-9C00-6801905255C5}" type="presParOf" srcId="{4DE74D09-6DD9-4C5F-B188-E902FBD597BF}" destId="{252C4F1E-1B99-407A-A206-B3049BDB8596}" srcOrd="1" destOrd="0" presId="urn:microsoft.com/office/officeart/2005/8/layout/orgChart1"/>
    <dgm:cxn modelId="{21CEEA37-BC86-4294-B33D-CDE4B1315395}" type="presParOf" srcId="{252C4F1E-1B99-407A-A206-B3049BDB8596}" destId="{B1934F43-6537-4297-863E-49255DB9906C}" srcOrd="0" destOrd="0" presId="urn:microsoft.com/office/officeart/2005/8/layout/orgChart1"/>
    <dgm:cxn modelId="{D06C6507-60CE-4442-BC0B-86B6BCC08C39}" type="presParOf" srcId="{B1934F43-6537-4297-863E-49255DB9906C}" destId="{D6664C49-F0F5-4A89-8E34-6F3DB5D5D155}" srcOrd="0" destOrd="0" presId="urn:microsoft.com/office/officeart/2005/8/layout/orgChart1"/>
    <dgm:cxn modelId="{3B650D4B-5808-428D-93C7-CD8B50912529}" type="presParOf" srcId="{B1934F43-6537-4297-863E-49255DB9906C}" destId="{60E0F167-E19C-4999-A138-738F55E4C53D}" srcOrd="1" destOrd="0" presId="urn:microsoft.com/office/officeart/2005/8/layout/orgChart1"/>
    <dgm:cxn modelId="{151C53EB-B0C7-437D-8304-94726CCEE127}" type="presParOf" srcId="{252C4F1E-1B99-407A-A206-B3049BDB8596}" destId="{8B88F211-D349-4B6F-B54F-C848D8FAB5EC}" srcOrd="1" destOrd="0" presId="urn:microsoft.com/office/officeart/2005/8/layout/orgChart1"/>
    <dgm:cxn modelId="{9C7991BA-06A9-4BC3-AFF8-9E0C5AD17829}" type="presParOf" srcId="{252C4F1E-1B99-407A-A206-B3049BDB8596}" destId="{B88B9246-24B4-42BD-B3B5-0074F7CD9D20}" srcOrd="2" destOrd="0" presId="urn:microsoft.com/office/officeart/2005/8/layout/orgChart1"/>
    <dgm:cxn modelId="{33BACBEB-746E-4755-BF29-8C0F4A92BA78}" type="presParOf" srcId="{B88B9246-24B4-42BD-B3B5-0074F7CD9D20}" destId="{90874DA9-0A99-4655-9B67-72CA0C10DD71}" srcOrd="0" destOrd="0" presId="urn:microsoft.com/office/officeart/2005/8/layout/orgChart1"/>
    <dgm:cxn modelId="{8016FA78-1972-4396-854F-D57B2273E289}" type="presParOf" srcId="{B88B9246-24B4-42BD-B3B5-0074F7CD9D20}" destId="{CCC37D5B-5F6A-4C39-A9FC-6A324D0E74B0}" srcOrd="1" destOrd="0" presId="urn:microsoft.com/office/officeart/2005/8/layout/orgChart1"/>
    <dgm:cxn modelId="{B37600BA-7474-4E86-988F-BEB04532620F}" type="presParOf" srcId="{CCC37D5B-5F6A-4C39-A9FC-6A324D0E74B0}" destId="{F2664689-FDD6-4602-AFF8-FFE7C87D9AD2}" srcOrd="0" destOrd="0" presId="urn:microsoft.com/office/officeart/2005/8/layout/orgChart1"/>
    <dgm:cxn modelId="{5A36B6CA-6F51-451A-A70E-42DB929594E1}" type="presParOf" srcId="{F2664689-FDD6-4602-AFF8-FFE7C87D9AD2}" destId="{62027BB0-F8F5-491B-9BE9-E80BF03AE986}" srcOrd="0" destOrd="0" presId="urn:microsoft.com/office/officeart/2005/8/layout/orgChart1"/>
    <dgm:cxn modelId="{D8012AFD-74BC-4474-A003-7E909B6102B1}" type="presParOf" srcId="{F2664689-FDD6-4602-AFF8-FFE7C87D9AD2}" destId="{3F04C41E-52BF-4CEC-AEC8-E05D898563C7}" srcOrd="1" destOrd="0" presId="urn:microsoft.com/office/officeart/2005/8/layout/orgChart1"/>
    <dgm:cxn modelId="{B4362D9A-2E52-4150-AF0E-A7DA12A08079}" type="presParOf" srcId="{CCC37D5B-5F6A-4C39-A9FC-6A324D0E74B0}" destId="{FA5D4687-F512-4B3F-874A-2B291AA33DAC}" srcOrd="1" destOrd="0" presId="urn:microsoft.com/office/officeart/2005/8/layout/orgChart1"/>
    <dgm:cxn modelId="{0CF6BB3E-5E35-4642-A2F0-D385E7EA10C4}" type="presParOf" srcId="{FA5D4687-F512-4B3F-874A-2B291AA33DAC}" destId="{361D9316-E098-4D40-885A-3E870BCEC260}" srcOrd="0" destOrd="0" presId="urn:microsoft.com/office/officeart/2005/8/layout/orgChart1"/>
    <dgm:cxn modelId="{E4DDBFF1-FD5D-4C3C-9B03-E359418D4DFE}" type="presParOf" srcId="{FA5D4687-F512-4B3F-874A-2B291AA33DAC}" destId="{BBAA8B67-6D3A-4D05-B759-31D54B3D3932}" srcOrd="1" destOrd="0" presId="urn:microsoft.com/office/officeart/2005/8/layout/orgChart1"/>
    <dgm:cxn modelId="{0F47997F-C30F-4A2E-92D2-CACE65174F23}" type="presParOf" srcId="{BBAA8B67-6D3A-4D05-B759-31D54B3D3932}" destId="{0421824E-36DA-4268-BF38-C9B814F28718}" srcOrd="0" destOrd="0" presId="urn:microsoft.com/office/officeart/2005/8/layout/orgChart1"/>
    <dgm:cxn modelId="{321B54B0-3CAA-479D-8B4C-83DBC956A89C}" type="presParOf" srcId="{0421824E-36DA-4268-BF38-C9B814F28718}" destId="{EABD2930-4572-4EEB-B853-F9CC619EAA85}" srcOrd="0" destOrd="0" presId="urn:microsoft.com/office/officeart/2005/8/layout/orgChart1"/>
    <dgm:cxn modelId="{D997D800-0151-4BE2-B685-DAF39C6C9224}" type="presParOf" srcId="{0421824E-36DA-4268-BF38-C9B814F28718}" destId="{331D6978-12B8-46A2-B1A2-B5A913E97533}" srcOrd="1" destOrd="0" presId="urn:microsoft.com/office/officeart/2005/8/layout/orgChart1"/>
    <dgm:cxn modelId="{C13FD77C-3DEF-4865-A799-9D7EEEB29FCA}" type="presParOf" srcId="{BBAA8B67-6D3A-4D05-B759-31D54B3D3932}" destId="{0F2C743E-8E27-46F7-86C3-64F6D2F544BE}" srcOrd="1" destOrd="0" presId="urn:microsoft.com/office/officeart/2005/8/layout/orgChart1"/>
    <dgm:cxn modelId="{FB734373-838F-4B15-AB91-E08FB2D5890A}" type="presParOf" srcId="{BBAA8B67-6D3A-4D05-B759-31D54B3D3932}" destId="{E8623428-4555-41CD-B4CD-078C20BB17DD}" srcOrd="2" destOrd="0" presId="urn:microsoft.com/office/officeart/2005/8/layout/orgChart1"/>
    <dgm:cxn modelId="{73490C48-60CE-44BC-9C2C-2712528DF829}" type="presParOf" srcId="{CCC37D5B-5F6A-4C39-A9FC-6A324D0E74B0}" destId="{928CE9DB-A897-4445-9130-D368CBDD17CC}" srcOrd="2" destOrd="0" presId="urn:microsoft.com/office/officeart/2005/8/layout/orgChart1"/>
    <dgm:cxn modelId="{F057DAAC-7214-4D50-A2B3-6A7B701F41EF}" type="presParOf" srcId="{B88B9246-24B4-42BD-B3B5-0074F7CD9D20}" destId="{CFD2A9AB-1382-4858-A6E9-3370E1D5005F}" srcOrd="2" destOrd="0" presId="urn:microsoft.com/office/officeart/2005/8/layout/orgChart1"/>
    <dgm:cxn modelId="{DE2064CF-3F2F-4B80-91DF-314814ADDE14}" type="presParOf" srcId="{B88B9246-24B4-42BD-B3B5-0074F7CD9D20}" destId="{AB591160-2956-45BD-831A-1D3027C14175}" srcOrd="3" destOrd="0" presId="urn:microsoft.com/office/officeart/2005/8/layout/orgChart1"/>
    <dgm:cxn modelId="{76F42891-BECF-440B-8795-0BB5B6CE4E10}" type="presParOf" srcId="{AB591160-2956-45BD-831A-1D3027C14175}" destId="{EFFD2AD5-6500-41DC-9F91-8C3FB14D4601}" srcOrd="0" destOrd="0" presId="urn:microsoft.com/office/officeart/2005/8/layout/orgChart1"/>
    <dgm:cxn modelId="{9379131B-1D1A-4658-AFF1-95E434E30FC3}" type="presParOf" srcId="{EFFD2AD5-6500-41DC-9F91-8C3FB14D4601}" destId="{9472C23D-7926-4029-BFC1-7880EDD642E7}" srcOrd="0" destOrd="0" presId="urn:microsoft.com/office/officeart/2005/8/layout/orgChart1"/>
    <dgm:cxn modelId="{4E43EE9A-5EC4-4149-9260-14B6A7439040}" type="presParOf" srcId="{EFFD2AD5-6500-41DC-9F91-8C3FB14D4601}" destId="{03B5B21E-6232-4893-9BD3-943FA20D24A6}" srcOrd="1" destOrd="0" presId="urn:microsoft.com/office/officeart/2005/8/layout/orgChart1"/>
    <dgm:cxn modelId="{FCF49F2C-F936-48C0-BABD-7BD92026CFDA}" type="presParOf" srcId="{AB591160-2956-45BD-831A-1D3027C14175}" destId="{DEFD5518-3651-425E-B0CD-325A3EA110FF}" srcOrd="1" destOrd="0" presId="urn:microsoft.com/office/officeart/2005/8/layout/orgChart1"/>
    <dgm:cxn modelId="{7291DC3C-7285-407D-9812-208AFB036CBA}" type="presParOf" srcId="{DEFD5518-3651-425E-B0CD-325A3EA110FF}" destId="{C2355D15-566E-4320-B26B-5E383A1C500F}" srcOrd="0" destOrd="0" presId="urn:microsoft.com/office/officeart/2005/8/layout/orgChart1"/>
    <dgm:cxn modelId="{4D55352B-E7FA-40B2-9059-D8D3F2389FE8}" type="presParOf" srcId="{DEFD5518-3651-425E-B0CD-325A3EA110FF}" destId="{D1A93EFD-80F2-4636-B426-7BC7BDDF0AF2}" srcOrd="1" destOrd="0" presId="urn:microsoft.com/office/officeart/2005/8/layout/orgChart1"/>
    <dgm:cxn modelId="{84A6A74D-49DF-4E10-8EA7-C4134D585B86}" type="presParOf" srcId="{D1A93EFD-80F2-4636-B426-7BC7BDDF0AF2}" destId="{2DBFB5AB-68AD-4FEC-8FFD-48D116721018}" srcOrd="0" destOrd="0" presId="urn:microsoft.com/office/officeart/2005/8/layout/orgChart1"/>
    <dgm:cxn modelId="{E6246042-3C24-47C8-ACDD-03C30E92E755}" type="presParOf" srcId="{2DBFB5AB-68AD-4FEC-8FFD-48D116721018}" destId="{FDAF4A81-3D23-47B1-90DE-77E4D65E1AE6}" srcOrd="0" destOrd="0" presId="urn:microsoft.com/office/officeart/2005/8/layout/orgChart1"/>
    <dgm:cxn modelId="{BE3374CE-6781-4818-ABB3-37D8E006B6E9}" type="presParOf" srcId="{2DBFB5AB-68AD-4FEC-8FFD-48D116721018}" destId="{136041FE-6E18-408B-B2AA-9386737791B0}" srcOrd="1" destOrd="0" presId="urn:microsoft.com/office/officeart/2005/8/layout/orgChart1"/>
    <dgm:cxn modelId="{2E22AEDF-D667-4428-85D4-107C5AEE08B6}" type="presParOf" srcId="{D1A93EFD-80F2-4636-B426-7BC7BDDF0AF2}" destId="{9DB168A3-C102-4EB5-89CB-32CBB2F9F861}" srcOrd="1" destOrd="0" presId="urn:microsoft.com/office/officeart/2005/8/layout/orgChart1"/>
    <dgm:cxn modelId="{7311ED49-8E12-45DC-854F-2573949A7652}" type="presParOf" srcId="{9DB168A3-C102-4EB5-89CB-32CBB2F9F861}" destId="{BF1391B6-E8B8-4AC5-BCC9-E5545B4C77C3}" srcOrd="0" destOrd="0" presId="urn:microsoft.com/office/officeart/2005/8/layout/orgChart1"/>
    <dgm:cxn modelId="{BBE8D9CF-D130-48AD-9468-F2F1A380301D}" type="presParOf" srcId="{9DB168A3-C102-4EB5-89CB-32CBB2F9F861}" destId="{16D75759-9BC1-4345-A792-B70196DF7F0F}" srcOrd="1" destOrd="0" presId="urn:microsoft.com/office/officeart/2005/8/layout/orgChart1"/>
    <dgm:cxn modelId="{715C2FCB-52BF-4605-A37C-65E634139060}" type="presParOf" srcId="{16D75759-9BC1-4345-A792-B70196DF7F0F}" destId="{562EEB83-CF1E-4A11-9552-5320741504AE}" srcOrd="0" destOrd="0" presId="urn:microsoft.com/office/officeart/2005/8/layout/orgChart1"/>
    <dgm:cxn modelId="{E92FC841-C4D6-4EF8-AF94-D99A14D4710C}" type="presParOf" srcId="{562EEB83-CF1E-4A11-9552-5320741504AE}" destId="{22B9DFFD-F08C-4EAE-8613-A8E3ABE805BA}" srcOrd="0" destOrd="0" presId="urn:microsoft.com/office/officeart/2005/8/layout/orgChart1"/>
    <dgm:cxn modelId="{67B1A44D-BF61-4E8C-891A-8D546E18CF48}" type="presParOf" srcId="{562EEB83-CF1E-4A11-9552-5320741504AE}" destId="{A690889F-5644-4AA3-909F-00A5191479A4}" srcOrd="1" destOrd="0" presId="urn:microsoft.com/office/officeart/2005/8/layout/orgChart1"/>
    <dgm:cxn modelId="{378D6A26-0595-4FB7-8D0B-94F24E01276D}" type="presParOf" srcId="{16D75759-9BC1-4345-A792-B70196DF7F0F}" destId="{FB831A81-15D6-4BB9-9C2E-86BBD8D4C430}" srcOrd="1" destOrd="0" presId="urn:microsoft.com/office/officeart/2005/8/layout/orgChart1"/>
    <dgm:cxn modelId="{F781C778-3852-4330-9B9A-67877C32EC60}" type="presParOf" srcId="{16D75759-9BC1-4345-A792-B70196DF7F0F}" destId="{B94C6858-B322-4735-9ACE-3D75C9FE5C74}" srcOrd="2" destOrd="0" presId="urn:microsoft.com/office/officeart/2005/8/layout/orgChart1"/>
    <dgm:cxn modelId="{DE76A002-1B1A-4E27-9CAC-647BEF90E44F}" type="presParOf" srcId="{D1A93EFD-80F2-4636-B426-7BC7BDDF0AF2}" destId="{A9BAD787-A801-464C-B282-4DB71CE4F411}" srcOrd="2" destOrd="0" presId="urn:microsoft.com/office/officeart/2005/8/layout/orgChart1"/>
    <dgm:cxn modelId="{9C0090D0-CEC5-4729-8C4F-86F060D1B607}" type="presParOf" srcId="{DEFD5518-3651-425E-B0CD-325A3EA110FF}" destId="{53140B7F-8FFC-4BC8-9B20-825EC81BFE47}" srcOrd="2" destOrd="0" presId="urn:microsoft.com/office/officeart/2005/8/layout/orgChart1"/>
    <dgm:cxn modelId="{BA3FC43B-484A-465B-99B9-F3F28BAEC4E1}" type="presParOf" srcId="{DEFD5518-3651-425E-B0CD-325A3EA110FF}" destId="{2F7F37CE-EFF7-4365-BF65-B406017DCA40}" srcOrd="3" destOrd="0" presId="urn:microsoft.com/office/officeart/2005/8/layout/orgChart1"/>
    <dgm:cxn modelId="{02C78D2B-4002-445A-B70C-D37D3A11D012}" type="presParOf" srcId="{2F7F37CE-EFF7-4365-BF65-B406017DCA40}" destId="{7A1DE746-BCA1-476D-8592-1E7FAC715971}" srcOrd="0" destOrd="0" presId="urn:microsoft.com/office/officeart/2005/8/layout/orgChart1"/>
    <dgm:cxn modelId="{A520B30B-F121-4661-BEBB-C2540D98905D}" type="presParOf" srcId="{7A1DE746-BCA1-476D-8592-1E7FAC715971}" destId="{2A90C571-BA31-442D-8162-02E71D8C266D}" srcOrd="0" destOrd="0" presId="urn:microsoft.com/office/officeart/2005/8/layout/orgChart1"/>
    <dgm:cxn modelId="{43196163-4752-41B6-AE0D-E9CEB7880AB7}" type="presParOf" srcId="{7A1DE746-BCA1-476D-8592-1E7FAC715971}" destId="{2D072F2D-21BE-48F1-A7D2-241B734CB649}" srcOrd="1" destOrd="0" presId="urn:microsoft.com/office/officeart/2005/8/layout/orgChart1"/>
    <dgm:cxn modelId="{DDCE6D2A-FD01-43BB-B44F-89DA595B29D4}" type="presParOf" srcId="{2F7F37CE-EFF7-4365-BF65-B406017DCA40}" destId="{101A6893-EA14-41D3-B857-C780500EFEDF}" srcOrd="1" destOrd="0" presId="urn:microsoft.com/office/officeart/2005/8/layout/orgChart1"/>
    <dgm:cxn modelId="{D65BE039-3F96-4778-A386-FC74AF200515}" type="presParOf" srcId="{2F7F37CE-EFF7-4365-BF65-B406017DCA40}" destId="{3C502C05-3EED-43D8-B297-989FE4BEED3A}" srcOrd="2" destOrd="0" presId="urn:microsoft.com/office/officeart/2005/8/layout/orgChart1"/>
    <dgm:cxn modelId="{7D333F2C-1EED-46B3-AA67-6C2433B14BEE}" type="presParOf" srcId="{AB591160-2956-45BD-831A-1D3027C14175}" destId="{E976BD9F-5969-467F-8B75-F4B2F991F8FF}" srcOrd="2" destOrd="0" presId="urn:microsoft.com/office/officeart/2005/8/layout/orgChart1"/>
    <dgm:cxn modelId="{1DC5F3DA-2543-44EC-B67D-CAD66778387E}" type="presParOf" srcId="{4DE74D09-6DD9-4C5F-B188-E902FBD597BF}" destId="{7ACEDEE2-D23C-4B04-820E-842D277EC15E}" srcOrd="2" destOrd="0" presId="urn:microsoft.com/office/officeart/2005/8/layout/orgChart1"/>
    <dgm:cxn modelId="{3EE40DB2-143C-4BF8-8CCF-F46A4F5667A4}" type="presParOf" srcId="{4DE74D09-6DD9-4C5F-B188-E902FBD597BF}" destId="{B0E7F168-8E73-4632-B4E9-6D0F4C436AAC}" srcOrd="3" destOrd="0" presId="urn:microsoft.com/office/officeart/2005/8/layout/orgChart1"/>
    <dgm:cxn modelId="{305AEF32-EC6C-4471-BAF3-77F22FBC8B79}" type="presParOf" srcId="{B0E7F168-8E73-4632-B4E9-6D0F4C436AAC}" destId="{BAC62BC6-E0ED-4AA4-AB3A-79615AA803D8}" srcOrd="0" destOrd="0" presId="urn:microsoft.com/office/officeart/2005/8/layout/orgChart1"/>
    <dgm:cxn modelId="{565E0269-F662-432F-A904-1D086C5A8261}" type="presParOf" srcId="{BAC62BC6-E0ED-4AA4-AB3A-79615AA803D8}" destId="{B6C04E7F-9ACA-4A84-ABBC-6187A84399D8}" srcOrd="0" destOrd="0" presId="urn:microsoft.com/office/officeart/2005/8/layout/orgChart1"/>
    <dgm:cxn modelId="{492054B9-512F-4DB4-BCF7-E0C257D0C082}" type="presParOf" srcId="{BAC62BC6-E0ED-4AA4-AB3A-79615AA803D8}" destId="{E8BCF0C3-58CA-4294-BC8A-E1B183BEE1C6}" srcOrd="1" destOrd="0" presId="urn:microsoft.com/office/officeart/2005/8/layout/orgChart1"/>
    <dgm:cxn modelId="{868698D8-7B4E-474E-B2BB-A3FFDC878D8B}" type="presParOf" srcId="{B0E7F168-8E73-4632-B4E9-6D0F4C436AAC}" destId="{056553CA-B0E8-464F-969B-84E5B38EFD08}" srcOrd="1" destOrd="0" presId="urn:microsoft.com/office/officeart/2005/8/layout/orgChart1"/>
    <dgm:cxn modelId="{1297E9FE-4D3F-418E-A45C-5133E96621CA}" type="presParOf" srcId="{056553CA-B0E8-464F-969B-84E5B38EFD08}" destId="{C6AE3C04-C5AB-4061-880D-85523CED8037}" srcOrd="0" destOrd="0" presId="urn:microsoft.com/office/officeart/2005/8/layout/orgChart1"/>
    <dgm:cxn modelId="{FB23F7EB-8208-4607-AF0D-00557BAE20A0}" type="presParOf" srcId="{056553CA-B0E8-464F-969B-84E5B38EFD08}" destId="{3D75CEB9-0E7F-4F2B-A1EF-1340F6F0C542}" srcOrd="1" destOrd="0" presId="urn:microsoft.com/office/officeart/2005/8/layout/orgChart1"/>
    <dgm:cxn modelId="{90C471F2-F037-4C12-B462-44B4E40C56CE}" type="presParOf" srcId="{3D75CEB9-0E7F-4F2B-A1EF-1340F6F0C542}" destId="{722C3DB2-5387-474D-B943-2F2416162F7C}" srcOrd="0" destOrd="0" presId="urn:microsoft.com/office/officeart/2005/8/layout/orgChart1"/>
    <dgm:cxn modelId="{4573C5A2-AFB9-4FB4-B356-630373E1D214}" type="presParOf" srcId="{722C3DB2-5387-474D-B943-2F2416162F7C}" destId="{1A7DA219-7A5C-4929-82AF-91BCC75D859F}" srcOrd="0" destOrd="0" presId="urn:microsoft.com/office/officeart/2005/8/layout/orgChart1"/>
    <dgm:cxn modelId="{0C135F9D-EAF4-459A-B1AB-6E34F1A57265}" type="presParOf" srcId="{722C3DB2-5387-474D-B943-2F2416162F7C}" destId="{1897E14F-C857-4601-8721-D9E8F2A3DB5A}" srcOrd="1" destOrd="0" presId="urn:microsoft.com/office/officeart/2005/8/layout/orgChart1"/>
    <dgm:cxn modelId="{EF1F51F7-3E08-42E4-B81C-1211BA737C3A}" type="presParOf" srcId="{3D75CEB9-0E7F-4F2B-A1EF-1340F6F0C542}" destId="{0878CA1D-F0DA-405B-94A6-F2889B00B24C}" srcOrd="1" destOrd="0" presId="urn:microsoft.com/office/officeart/2005/8/layout/orgChart1"/>
    <dgm:cxn modelId="{31457BFD-58E0-4CC0-8ECE-97A0749B532E}" type="presParOf" srcId="{3D75CEB9-0E7F-4F2B-A1EF-1340F6F0C542}" destId="{4B150343-5A9F-4F0E-8BE3-E0C79D5586B5}" srcOrd="2" destOrd="0" presId="urn:microsoft.com/office/officeart/2005/8/layout/orgChart1"/>
    <dgm:cxn modelId="{15E23A14-45F8-43C9-8329-E200DDBF52E0}" type="presParOf" srcId="{056553CA-B0E8-464F-969B-84E5B38EFD08}" destId="{0F15DC4E-94EF-4885-AC14-691D0AF32319}" srcOrd="2" destOrd="0" presId="urn:microsoft.com/office/officeart/2005/8/layout/orgChart1"/>
    <dgm:cxn modelId="{16C27320-DFA5-4982-AD9A-200E72BD4829}" type="presParOf" srcId="{056553CA-B0E8-464F-969B-84E5B38EFD08}" destId="{62E09ECE-8B0C-4E87-81DC-3A9887BDFFA5}" srcOrd="3" destOrd="0" presId="urn:microsoft.com/office/officeart/2005/8/layout/orgChart1"/>
    <dgm:cxn modelId="{0A172DD2-0AEF-4C82-815A-A8C45BF0B616}" type="presParOf" srcId="{62E09ECE-8B0C-4E87-81DC-3A9887BDFFA5}" destId="{87698C26-BFCD-4A1D-8AEF-8CE5C5170AF0}" srcOrd="0" destOrd="0" presId="urn:microsoft.com/office/officeart/2005/8/layout/orgChart1"/>
    <dgm:cxn modelId="{34B8578E-98E7-4767-A23E-65AE60503E16}" type="presParOf" srcId="{87698C26-BFCD-4A1D-8AEF-8CE5C5170AF0}" destId="{EAE2662D-5429-493F-8831-69598E7B1B41}" srcOrd="0" destOrd="0" presId="urn:microsoft.com/office/officeart/2005/8/layout/orgChart1"/>
    <dgm:cxn modelId="{5C162674-2BFA-491C-A3EA-0990B10ED8FC}" type="presParOf" srcId="{87698C26-BFCD-4A1D-8AEF-8CE5C5170AF0}" destId="{92046EC0-9C88-4591-9EE4-D2A2BD187F4F}" srcOrd="1" destOrd="0" presId="urn:microsoft.com/office/officeart/2005/8/layout/orgChart1"/>
    <dgm:cxn modelId="{02F78AF3-21DD-481F-ADE5-F84798C68DE9}" type="presParOf" srcId="{62E09ECE-8B0C-4E87-81DC-3A9887BDFFA5}" destId="{ED14B1DF-CFAD-4A80-9F77-2F9F29DD092C}" srcOrd="1" destOrd="0" presId="urn:microsoft.com/office/officeart/2005/8/layout/orgChart1"/>
    <dgm:cxn modelId="{58E46F60-1F80-4A9C-A418-E61D00DB1E2B}" type="presParOf" srcId="{ED14B1DF-CFAD-4A80-9F77-2F9F29DD092C}" destId="{9814D71D-DAAF-4AAB-B8B2-E76437412335}" srcOrd="0" destOrd="0" presId="urn:microsoft.com/office/officeart/2005/8/layout/orgChart1"/>
    <dgm:cxn modelId="{DC010061-AF43-4C8A-9EB3-E7CE6DE33EAE}" type="presParOf" srcId="{ED14B1DF-CFAD-4A80-9F77-2F9F29DD092C}" destId="{8B50481C-B497-4364-8E9F-6A47479371B5}" srcOrd="1" destOrd="0" presId="urn:microsoft.com/office/officeart/2005/8/layout/orgChart1"/>
    <dgm:cxn modelId="{2B12BBB2-68C7-411E-B82C-64C155639666}" type="presParOf" srcId="{8B50481C-B497-4364-8E9F-6A47479371B5}" destId="{0798A75D-7F4D-4163-87E3-F13B55D2F058}" srcOrd="0" destOrd="0" presId="urn:microsoft.com/office/officeart/2005/8/layout/orgChart1"/>
    <dgm:cxn modelId="{C50AD4C1-7577-47CD-918B-96B7453E71A9}" type="presParOf" srcId="{0798A75D-7F4D-4163-87E3-F13B55D2F058}" destId="{328B1C8D-E979-48DD-9D3E-76FCED0F219C}" srcOrd="0" destOrd="0" presId="urn:microsoft.com/office/officeart/2005/8/layout/orgChart1"/>
    <dgm:cxn modelId="{DE2612A1-326B-4279-BB18-4DAB73D7AA86}" type="presParOf" srcId="{0798A75D-7F4D-4163-87E3-F13B55D2F058}" destId="{9F5112C6-F84F-4D93-9C9B-9DEACF024A54}" srcOrd="1" destOrd="0" presId="urn:microsoft.com/office/officeart/2005/8/layout/orgChart1"/>
    <dgm:cxn modelId="{61499AEF-40C6-4205-9C35-143AA57DCD55}" type="presParOf" srcId="{8B50481C-B497-4364-8E9F-6A47479371B5}" destId="{D20FBE35-F21E-4ABE-A2E1-F88EBB2CD880}" srcOrd="1" destOrd="0" presId="urn:microsoft.com/office/officeart/2005/8/layout/orgChart1"/>
    <dgm:cxn modelId="{EEC339CE-4734-4D5E-B139-501DCB5A7177}" type="presParOf" srcId="{8B50481C-B497-4364-8E9F-6A47479371B5}" destId="{13B1A40F-7A74-4F91-AD44-F738CE525885}" srcOrd="2" destOrd="0" presId="urn:microsoft.com/office/officeart/2005/8/layout/orgChart1"/>
    <dgm:cxn modelId="{7F4CA11D-15C8-4269-B1F9-BCEBEDD048E6}" type="presParOf" srcId="{62E09ECE-8B0C-4E87-81DC-3A9887BDFFA5}" destId="{952443C6-D1D7-4E4D-B8E6-51D90C2F4062}" srcOrd="2" destOrd="0" presId="urn:microsoft.com/office/officeart/2005/8/layout/orgChart1"/>
    <dgm:cxn modelId="{71D6B5A7-32CF-4910-B4A2-4F6D0A2AF89A}" type="presParOf" srcId="{B0E7F168-8E73-4632-B4E9-6D0F4C436AAC}" destId="{216E47E1-F702-4233-BB4F-567D382AA3D9}" srcOrd="2" destOrd="0" presId="urn:microsoft.com/office/officeart/2005/8/layout/orgChart1"/>
    <dgm:cxn modelId="{60BE9F3A-7201-4001-BFFD-3032B8C4ACBA}" type="presParOf" srcId="{4DE74D09-6DD9-4C5F-B188-E902FBD597BF}" destId="{711C2CC4-93B8-4FA7-A2F8-297FCAEC8AB2}" srcOrd="4" destOrd="0" presId="urn:microsoft.com/office/officeart/2005/8/layout/orgChart1"/>
    <dgm:cxn modelId="{0D52FEA9-05D5-4965-85A7-3E17AACF1D59}" type="presParOf" srcId="{4DE74D09-6DD9-4C5F-B188-E902FBD597BF}" destId="{2B537313-6C9A-467A-B886-B07EEA165858}" srcOrd="5" destOrd="0" presId="urn:microsoft.com/office/officeart/2005/8/layout/orgChart1"/>
    <dgm:cxn modelId="{1AA77333-F341-468A-96F4-77A4A635FF1F}" type="presParOf" srcId="{2B537313-6C9A-467A-B886-B07EEA165858}" destId="{76FE4560-F1B1-4ECE-AAAB-83EF7BBBBC6A}" srcOrd="0" destOrd="0" presId="urn:microsoft.com/office/officeart/2005/8/layout/orgChart1"/>
    <dgm:cxn modelId="{4802C2A7-00E4-4C14-9F03-1D9E86D6261C}" type="presParOf" srcId="{76FE4560-F1B1-4ECE-AAAB-83EF7BBBBC6A}" destId="{205FCBA0-3492-44B0-8FC5-5502BFF8709D}" srcOrd="0" destOrd="0" presId="urn:microsoft.com/office/officeart/2005/8/layout/orgChart1"/>
    <dgm:cxn modelId="{31C3700A-4086-4698-93CD-06291F016F0F}" type="presParOf" srcId="{76FE4560-F1B1-4ECE-AAAB-83EF7BBBBC6A}" destId="{9B43E00A-EA09-4A98-8F74-5C69FD29A7DC}" srcOrd="1" destOrd="0" presId="urn:microsoft.com/office/officeart/2005/8/layout/orgChart1"/>
    <dgm:cxn modelId="{12ACC7AD-D084-4D5B-A7E7-C4A06FCDFF50}" type="presParOf" srcId="{2B537313-6C9A-467A-B886-B07EEA165858}" destId="{932B09F2-A33D-4871-A6A6-8160028C29AE}" srcOrd="1" destOrd="0" presId="urn:microsoft.com/office/officeart/2005/8/layout/orgChart1"/>
    <dgm:cxn modelId="{86455A7E-78B6-4CE1-9A6C-C913BC07663C}" type="presParOf" srcId="{932B09F2-A33D-4871-A6A6-8160028C29AE}" destId="{5CC2F112-8D80-4373-83ED-CE82EB311876}" srcOrd="0" destOrd="0" presId="urn:microsoft.com/office/officeart/2005/8/layout/orgChart1"/>
    <dgm:cxn modelId="{2272CBA0-3CF8-4383-8879-3F45FBAC85E3}" type="presParOf" srcId="{932B09F2-A33D-4871-A6A6-8160028C29AE}" destId="{E08253EE-E958-4710-A5C4-F9712F7FF393}" srcOrd="1" destOrd="0" presId="urn:microsoft.com/office/officeart/2005/8/layout/orgChart1"/>
    <dgm:cxn modelId="{5175980B-F2DC-48E0-BAB7-F1057156C032}" type="presParOf" srcId="{E08253EE-E958-4710-A5C4-F9712F7FF393}" destId="{C062BBE7-52F4-4102-809F-BCD83CE54898}" srcOrd="0" destOrd="0" presId="urn:microsoft.com/office/officeart/2005/8/layout/orgChart1"/>
    <dgm:cxn modelId="{AD1F3821-0D0C-40CD-971F-27C489975FEC}" type="presParOf" srcId="{C062BBE7-52F4-4102-809F-BCD83CE54898}" destId="{7CAC4C38-8471-488E-9062-028D62985581}" srcOrd="0" destOrd="0" presId="urn:microsoft.com/office/officeart/2005/8/layout/orgChart1"/>
    <dgm:cxn modelId="{6791E77F-9CFA-492B-AADF-97CC42270647}" type="presParOf" srcId="{C062BBE7-52F4-4102-809F-BCD83CE54898}" destId="{ABD3B693-51E2-477A-AE87-AC3D95BC822D}" srcOrd="1" destOrd="0" presId="urn:microsoft.com/office/officeart/2005/8/layout/orgChart1"/>
    <dgm:cxn modelId="{6F4B2C99-4806-4193-97B5-AD8A3E0AEEEE}" type="presParOf" srcId="{E08253EE-E958-4710-A5C4-F9712F7FF393}" destId="{B0CC22AD-10F7-48CC-BBF0-20D6675401BC}" srcOrd="1" destOrd="0" presId="urn:microsoft.com/office/officeart/2005/8/layout/orgChart1"/>
    <dgm:cxn modelId="{70601874-EF85-4974-BD06-0FD08DA91919}" type="presParOf" srcId="{E08253EE-E958-4710-A5C4-F9712F7FF393}" destId="{DBEB64AF-7203-4099-B42F-231E1BAF828C}" srcOrd="2" destOrd="0" presId="urn:microsoft.com/office/officeart/2005/8/layout/orgChart1"/>
    <dgm:cxn modelId="{7CD85A16-8849-44E6-AB02-06D55DCF4295}" type="presParOf" srcId="{932B09F2-A33D-4871-A6A6-8160028C29AE}" destId="{B46D9087-5BE1-4513-91FB-8CF668FBEF25}" srcOrd="2" destOrd="0" presId="urn:microsoft.com/office/officeart/2005/8/layout/orgChart1"/>
    <dgm:cxn modelId="{13053D93-3379-4578-9E07-283F2DAFBFAC}" type="presParOf" srcId="{932B09F2-A33D-4871-A6A6-8160028C29AE}" destId="{A7D7B052-CA77-452F-B6A4-4CFE5CB05199}" srcOrd="3" destOrd="0" presId="urn:microsoft.com/office/officeart/2005/8/layout/orgChart1"/>
    <dgm:cxn modelId="{4FFA72DB-8300-4069-80CE-67EEC4672ACC}" type="presParOf" srcId="{A7D7B052-CA77-452F-B6A4-4CFE5CB05199}" destId="{9FE02090-B67A-48C2-8831-BB71EE30C7B5}" srcOrd="0" destOrd="0" presId="urn:microsoft.com/office/officeart/2005/8/layout/orgChart1"/>
    <dgm:cxn modelId="{E42EA2BF-EAE4-4A40-9125-9A8A0E0B7834}" type="presParOf" srcId="{9FE02090-B67A-48C2-8831-BB71EE30C7B5}" destId="{96CECC74-BF7C-4BCA-9DD0-ABFC07EA2731}" srcOrd="0" destOrd="0" presId="urn:microsoft.com/office/officeart/2005/8/layout/orgChart1"/>
    <dgm:cxn modelId="{03EB9F03-F248-435F-823D-EBDAD057AA95}" type="presParOf" srcId="{9FE02090-B67A-48C2-8831-BB71EE30C7B5}" destId="{8C6AF92D-F08F-4BAA-B4E2-75E578D7CBBC}" srcOrd="1" destOrd="0" presId="urn:microsoft.com/office/officeart/2005/8/layout/orgChart1"/>
    <dgm:cxn modelId="{74BD75D3-4064-41C7-8CB4-0AE007B0B388}" type="presParOf" srcId="{A7D7B052-CA77-452F-B6A4-4CFE5CB05199}" destId="{85DA81BF-24C9-475E-AA88-BFA8B5D59CF1}" srcOrd="1" destOrd="0" presId="urn:microsoft.com/office/officeart/2005/8/layout/orgChart1"/>
    <dgm:cxn modelId="{D8E86669-82A4-430B-8436-FD4BB8B1FA32}" type="presParOf" srcId="{85DA81BF-24C9-475E-AA88-BFA8B5D59CF1}" destId="{2A985778-A4D4-4C43-8A84-3732D1B037A2}" srcOrd="0" destOrd="0" presId="urn:microsoft.com/office/officeart/2005/8/layout/orgChart1"/>
    <dgm:cxn modelId="{2E517D5D-A7C8-4CF7-A287-8393099D8C69}" type="presParOf" srcId="{85DA81BF-24C9-475E-AA88-BFA8B5D59CF1}" destId="{3CE9B12F-96D1-48AF-B9A3-E7DEF6C97828}" srcOrd="1" destOrd="0" presId="urn:microsoft.com/office/officeart/2005/8/layout/orgChart1"/>
    <dgm:cxn modelId="{109A6CF1-36B3-4CE6-AE34-7610ABDA692D}" type="presParOf" srcId="{3CE9B12F-96D1-48AF-B9A3-E7DEF6C97828}" destId="{F89CCA45-8DEA-407B-B129-56DA954B2EA1}" srcOrd="0" destOrd="0" presId="urn:microsoft.com/office/officeart/2005/8/layout/orgChart1"/>
    <dgm:cxn modelId="{2B27A90B-4BC4-42E8-9536-09ED6DC12D1A}" type="presParOf" srcId="{F89CCA45-8DEA-407B-B129-56DA954B2EA1}" destId="{585EA668-DB73-4087-BB69-8E2D16AFE922}" srcOrd="0" destOrd="0" presId="urn:microsoft.com/office/officeart/2005/8/layout/orgChart1"/>
    <dgm:cxn modelId="{FE333AC5-10E8-413D-8016-CFA64F913164}" type="presParOf" srcId="{F89CCA45-8DEA-407B-B129-56DA954B2EA1}" destId="{92B4A14B-1FA1-41BF-90EE-4AE799A2F141}" srcOrd="1" destOrd="0" presId="urn:microsoft.com/office/officeart/2005/8/layout/orgChart1"/>
    <dgm:cxn modelId="{09BFBA68-B8AE-41D6-B1D2-F4748E2A4441}" type="presParOf" srcId="{3CE9B12F-96D1-48AF-B9A3-E7DEF6C97828}" destId="{579478B3-4F56-41D5-A027-049E951E6F90}" srcOrd="1" destOrd="0" presId="urn:microsoft.com/office/officeart/2005/8/layout/orgChart1"/>
    <dgm:cxn modelId="{69BCA524-1787-4108-95F7-210FEB463750}" type="presParOf" srcId="{3CE9B12F-96D1-48AF-B9A3-E7DEF6C97828}" destId="{3479E0F5-C45F-4807-B983-44DC69F43F62}" srcOrd="2" destOrd="0" presId="urn:microsoft.com/office/officeart/2005/8/layout/orgChart1"/>
    <dgm:cxn modelId="{04B0BD7F-87D3-40BE-947B-9BE1D1768361}" type="presParOf" srcId="{A7D7B052-CA77-452F-B6A4-4CFE5CB05199}" destId="{B2482FF2-DE9E-4EF5-B81C-496CF5560EAD}" srcOrd="2" destOrd="0" presId="urn:microsoft.com/office/officeart/2005/8/layout/orgChart1"/>
    <dgm:cxn modelId="{CA41731A-E0EE-4858-ACFC-F32206F280E8}" type="presParOf" srcId="{2B537313-6C9A-467A-B886-B07EEA165858}" destId="{4465E510-E6D1-4E64-A785-3401FE5254B7}" srcOrd="2" destOrd="0" presId="urn:microsoft.com/office/officeart/2005/8/layout/orgChart1"/>
    <dgm:cxn modelId="{FC35C54B-A450-44E0-9B0E-C86CCA2D4AD3}" type="presParOf" srcId="{4DE74D09-6DD9-4C5F-B188-E902FBD597BF}" destId="{1B308735-FDB7-4769-AC70-4C9A97547A48}" srcOrd="6" destOrd="0" presId="urn:microsoft.com/office/officeart/2005/8/layout/orgChart1"/>
    <dgm:cxn modelId="{C44429D2-F6F1-4F62-8BEA-72768F9B9F53}" type="presParOf" srcId="{4DE74D09-6DD9-4C5F-B188-E902FBD597BF}" destId="{36164361-06F5-4086-8804-E2FF8658D05B}" srcOrd="7" destOrd="0" presId="urn:microsoft.com/office/officeart/2005/8/layout/orgChart1"/>
    <dgm:cxn modelId="{12F4BACD-170E-4442-A7CA-DB8F50502EE3}" type="presParOf" srcId="{36164361-06F5-4086-8804-E2FF8658D05B}" destId="{0CE81558-12EF-4970-821C-77C12791E502}" srcOrd="0" destOrd="0" presId="urn:microsoft.com/office/officeart/2005/8/layout/orgChart1"/>
    <dgm:cxn modelId="{05AB2165-5E94-493F-8A2C-D850281E1BE6}" type="presParOf" srcId="{0CE81558-12EF-4970-821C-77C12791E502}" destId="{6555E92A-1B3E-4EF4-95CB-66054FB92B9D}" srcOrd="0" destOrd="0" presId="urn:microsoft.com/office/officeart/2005/8/layout/orgChart1"/>
    <dgm:cxn modelId="{A2EBD998-E02D-4EB6-8E0C-75B7AEB97193}" type="presParOf" srcId="{0CE81558-12EF-4970-821C-77C12791E502}" destId="{A39CA1FE-E1BA-4C02-99C1-A647C8EB3D46}" srcOrd="1" destOrd="0" presId="urn:microsoft.com/office/officeart/2005/8/layout/orgChart1"/>
    <dgm:cxn modelId="{E7B74B17-07D8-4CFB-95D3-C2A76EE1EC35}" type="presParOf" srcId="{36164361-06F5-4086-8804-E2FF8658D05B}" destId="{4412B169-5782-4AB8-9270-66C608678FB2}" srcOrd="1" destOrd="0" presId="urn:microsoft.com/office/officeart/2005/8/layout/orgChart1"/>
    <dgm:cxn modelId="{2B1D0E13-58A8-49A0-B79D-DB0EFAAC5C3A}" type="presParOf" srcId="{4412B169-5782-4AB8-9270-66C608678FB2}" destId="{4F65C353-CBED-481F-90E4-FF38A6AF43B8}" srcOrd="0" destOrd="0" presId="urn:microsoft.com/office/officeart/2005/8/layout/orgChart1"/>
    <dgm:cxn modelId="{5FA9C33B-6AA2-455F-9991-09715F2893FF}" type="presParOf" srcId="{4412B169-5782-4AB8-9270-66C608678FB2}" destId="{38A9E334-8F52-49E6-A1FE-159FD8B1A193}" srcOrd="1" destOrd="0" presId="urn:microsoft.com/office/officeart/2005/8/layout/orgChart1"/>
    <dgm:cxn modelId="{82D400EB-0041-4BB8-8756-1364F3593ABB}" type="presParOf" srcId="{38A9E334-8F52-49E6-A1FE-159FD8B1A193}" destId="{8B504025-309F-47A4-AEFF-12107F6E79AA}" srcOrd="0" destOrd="0" presId="urn:microsoft.com/office/officeart/2005/8/layout/orgChart1"/>
    <dgm:cxn modelId="{6A837E1A-A995-42F1-BD64-045F61CDBF5C}" type="presParOf" srcId="{8B504025-309F-47A4-AEFF-12107F6E79AA}" destId="{8252A8CC-579A-4135-8850-07166C35C2BC}" srcOrd="0" destOrd="0" presId="urn:microsoft.com/office/officeart/2005/8/layout/orgChart1"/>
    <dgm:cxn modelId="{ADAC6F8F-1456-4E10-8E04-48766773E3CF}" type="presParOf" srcId="{8B504025-309F-47A4-AEFF-12107F6E79AA}" destId="{0DFDBEE6-6FCE-40F3-95C9-9611A1CE198A}" srcOrd="1" destOrd="0" presId="urn:microsoft.com/office/officeart/2005/8/layout/orgChart1"/>
    <dgm:cxn modelId="{5F7EDA78-5B13-40B2-9A68-7E802ECC41CA}" type="presParOf" srcId="{38A9E334-8F52-49E6-A1FE-159FD8B1A193}" destId="{3C75879D-D3E1-4E26-AC39-8E3E0F9DD47C}" srcOrd="1" destOrd="0" presId="urn:microsoft.com/office/officeart/2005/8/layout/orgChart1"/>
    <dgm:cxn modelId="{069BCF42-6FAC-4C98-9879-9B063ABCFCF9}" type="presParOf" srcId="{38A9E334-8F52-49E6-A1FE-159FD8B1A193}" destId="{C6949BAD-89F6-45B0-9BAD-8CFFDF0B9324}" srcOrd="2" destOrd="0" presId="urn:microsoft.com/office/officeart/2005/8/layout/orgChart1"/>
    <dgm:cxn modelId="{10086C50-72FB-4D89-8F89-782AE883FBF4}" type="presParOf" srcId="{36164361-06F5-4086-8804-E2FF8658D05B}" destId="{4B8A877F-FE19-4711-9E76-08AE73C85959}" srcOrd="2" destOrd="0" presId="urn:microsoft.com/office/officeart/2005/8/layout/orgChart1"/>
    <dgm:cxn modelId="{E48F4A54-50BA-492C-8024-20A8E5A26266}" type="presParOf" srcId="{4DE74D09-6DD9-4C5F-B188-E902FBD597BF}" destId="{F9CE5CB7-8794-4D86-8BF7-95AF65DAF980}" srcOrd="8" destOrd="0" presId="urn:microsoft.com/office/officeart/2005/8/layout/orgChart1"/>
    <dgm:cxn modelId="{EF861EC4-ABA8-4AB9-A556-04389E579CF5}" type="presParOf" srcId="{4DE74D09-6DD9-4C5F-B188-E902FBD597BF}" destId="{F3981D05-87F2-4FD6-829A-49E929E44788}" srcOrd="9" destOrd="0" presId="urn:microsoft.com/office/officeart/2005/8/layout/orgChart1"/>
    <dgm:cxn modelId="{A2C810FA-45E5-41E7-8F7A-C3B43BCDDBBF}" type="presParOf" srcId="{F3981D05-87F2-4FD6-829A-49E929E44788}" destId="{6277C3BC-9D81-413A-B486-A19F11370C92}" srcOrd="0" destOrd="0" presId="urn:microsoft.com/office/officeart/2005/8/layout/orgChart1"/>
    <dgm:cxn modelId="{A5B26C88-B225-45CE-94C2-13FF1A9ECC81}" type="presParOf" srcId="{6277C3BC-9D81-413A-B486-A19F11370C92}" destId="{88C94935-BD91-4188-A4FC-B03A365FD4FD}" srcOrd="0" destOrd="0" presId="urn:microsoft.com/office/officeart/2005/8/layout/orgChart1"/>
    <dgm:cxn modelId="{84DF2C4D-641C-4ABC-B3EA-E26367412F02}" type="presParOf" srcId="{6277C3BC-9D81-413A-B486-A19F11370C92}" destId="{8A942AA7-BDC2-43B6-A83D-B2B09CC7742A}" srcOrd="1" destOrd="0" presId="urn:microsoft.com/office/officeart/2005/8/layout/orgChart1"/>
    <dgm:cxn modelId="{C6DA8F3F-B4D8-4D60-962A-EB9B3D8B1FA7}" type="presParOf" srcId="{F3981D05-87F2-4FD6-829A-49E929E44788}" destId="{27446A9E-8A06-4687-82EE-436D33F8FAA7}" srcOrd="1" destOrd="0" presId="urn:microsoft.com/office/officeart/2005/8/layout/orgChart1"/>
    <dgm:cxn modelId="{57D8B2B6-953A-492B-8439-F2D6DDEF9FB8}" type="presParOf" srcId="{F3981D05-87F2-4FD6-829A-49E929E44788}" destId="{C3379C1D-462B-4F44-9D6C-D2B7AF538710}" srcOrd="2" destOrd="0" presId="urn:microsoft.com/office/officeart/2005/8/layout/orgChart1"/>
    <dgm:cxn modelId="{98CE5B7B-258E-43F7-A1B5-879B32EB6AE9}" type="presParOf" srcId="{C394F0AA-AC96-41A3-9829-C3BCCB85D23C}" destId="{A3D46217-E55B-46A9-ADB9-482592D26CEC}" srcOrd="2" destOrd="0" presId="urn:microsoft.com/office/officeart/2005/8/layout/orgChart1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E5CB7-8794-4D86-8BF7-95AF65DAF980}">
      <dsp:nvSpPr>
        <dsp:cNvPr id="0" name=""/>
        <dsp:cNvSpPr/>
      </dsp:nvSpPr>
      <dsp:spPr>
        <a:xfrm>
          <a:off x="3406966" y="1326045"/>
          <a:ext cx="2101772" cy="139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041"/>
              </a:lnTo>
              <a:lnTo>
                <a:pt x="2101772" y="79041"/>
              </a:lnTo>
              <a:lnTo>
                <a:pt x="2101772" y="1391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65C353-CBED-481F-90E4-FF38A6AF43B8}">
      <dsp:nvSpPr>
        <dsp:cNvPr id="0" name=""/>
        <dsp:cNvSpPr/>
      </dsp:nvSpPr>
      <dsp:spPr>
        <a:xfrm>
          <a:off x="4642214" y="1751182"/>
          <a:ext cx="329740" cy="244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171"/>
              </a:lnTo>
              <a:lnTo>
                <a:pt x="329740" y="244171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08735-FDB7-4769-AC70-4C9A97547A48}">
      <dsp:nvSpPr>
        <dsp:cNvPr id="0" name=""/>
        <dsp:cNvSpPr/>
      </dsp:nvSpPr>
      <dsp:spPr>
        <a:xfrm>
          <a:off x="3406966" y="1326045"/>
          <a:ext cx="1464071" cy="139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041"/>
              </a:lnTo>
              <a:lnTo>
                <a:pt x="1464071" y="79041"/>
              </a:lnTo>
              <a:lnTo>
                <a:pt x="1464071" y="1391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85778-A4D4-4C43-8A84-3732D1B037A2}">
      <dsp:nvSpPr>
        <dsp:cNvPr id="0" name=""/>
        <dsp:cNvSpPr/>
      </dsp:nvSpPr>
      <dsp:spPr>
        <a:xfrm>
          <a:off x="4248708" y="2138368"/>
          <a:ext cx="100518" cy="263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46"/>
              </a:lnTo>
              <a:lnTo>
                <a:pt x="100518" y="263146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D9087-5BE1-4513-91FB-8CF668FBEF25}">
      <dsp:nvSpPr>
        <dsp:cNvPr id="0" name=""/>
        <dsp:cNvSpPr/>
      </dsp:nvSpPr>
      <dsp:spPr>
        <a:xfrm>
          <a:off x="4170664" y="1732207"/>
          <a:ext cx="346095" cy="120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66"/>
              </a:lnTo>
              <a:lnTo>
                <a:pt x="346095" y="60066"/>
              </a:lnTo>
              <a:lnTo>
                <a:pt x="346095" y="1201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2F112-8D80-4373-83ED-CE82EB311876}">
      <dsp:nvSpPr>
        <dsp:cNvPr id="0" name=""/>
        <dsp:cNvSpPr/>
      </dsp:nvSpPr>
      <dsp:spPr>
        <a:xfrm>
          <a:off x="3775534" y="1732207"/>
          <a:ext cx="395129" cy="120132"/>
        </a:xfrm>
        <a:custGeom>
          <a:avLst/>
          <a:gdLst/>
          <a:ahLst/>
          <a:cxnLst/>
          <a:rect l="0" t="0" r="0" b="0"/>
          <a:pathLst>
            <a:path>
              <a:moveTo>
                <a:pt x="395129" y="0"/>
              </a:moveTo>
              <a:lnTo>
                <a:pt x="395129" y="60066"/>
              </a:lnTo>
              <a:lnTo>
                <a:pt x="0" y="60066"/>
              </a:lnTo>
              <a:lnTo>
                <a:pt x="0" y="1201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C2CC4-93B8-4FA7-A2F8-297FCAEC8AB2}">
      <dsp:nvSpPr>
        <dsp:cNvPr id="0" name=""/>
        <dsp:cNvSpPr/>
      </dsp:nvSpPr>
      <dsp:spPr>
        <a:xfrm>
          <a:off x="3406966" y="1326045"/>
          <a:ext cx="763697" cy="120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66"/>
              </a:lnTo>
              <a:lnTo>
                <a:pt x="763697" y="60066"/>
              </a:lnTo>
              <a:lnTo>
                <a:pt x="763697" y="120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4D71D-DAAF-4AAB-B8B2-E76437412335}">
      <dsp:nvSpPr>
        <dsp:cNvPr id="0" name=""/>
        <dsp:cNvSpPr/>
      </dsp:nvSpPr>
      <dsp:spPr>
        <a:xfrm>
          <a:off x="2808801" y="2138368"/>
          <a:ext cx="91440" cy="263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146"/>
              </a:lnTo>
              <a:lnTo>
                <a:pt x="131528" y="263146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5DC4E-94EF-4885-AC14-691D0AF32319}">
      <dsp:nvSpPr>
        <dsp:cNvPr id="0" name=""/>
        <dsp:cNvSpPr/>
      </dsp:nvSpPr>
      <dsp:spPr>
        <a:xfrm>
          <a:off x="2737249" y="1732207"/>
          <a:ext cx="346095" cy="120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66"/>
              </a:lnTo>
              <a:lnTo>
                <a:pt x="346095" y="60066"/>
              </a:lnTo>
              <a:lnTo>
                <a:pt x="346095" y="1201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AE3C04-C5AB-4061-880D-85523CED8037}">
      <dsp:nvSpPr>
        <dsp:cNvPr id="0" name=""/>
        <dsp:cNvSpPr/>
      </dsp:nvSpPr>
      <dsp:spPr>
        <a:xfrm>
          <a:off x="2391154" y="1732207"/>
          <a:ext cx="346095" cy="120132"/>
        </a:xfrm>
        <a:custGeom>
          <a:avLst/>
          <a:gdLst/>
          <a:ahLst/>
          <a:cxnLst/>
          <a:rect l="0" t="0" r="0" b="0"/>
          <a:pathLst>
            <a:path>
              <a:moveTo>
                <a:pt x="346095" y="0"/>
              </a:moveTo>
              <a:lnTo>
                <a:pt x="346095" y="60066"/>
              </a:lnTo>
              <a:lnTo>
                <a:pt x="0" y="60066"/>
              </a:lnTo>
              <a:lnTo>
                <a:pt x="0" y="1201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CEDEE2-D23C-4B04-820E-842D277EC15E}">
      <dsp:nvSpPr>
        <dsp:cNvPr id="0" name=""/>
        <dsp:cNvSpPr/>
      </dsp:nvSpPr>
      <dsp:spPr>
        <a:xfrm>
          <a:off x="2737249" y="1326045"/>
          <a:ext cx="669717" cy="120132"/>
        </a:xfrm>
        <a:custGeom>
          <a:avLst/>
          <a:gdLst/>
          <a:ahLst/>
          <a:cxnLst/>
          <a:rect l="0" t="0" r="0" b="0"/>
          <a:pathLst>
            <a:path>
              <a:moveTo>
                <a:pt x="669717" y="0"/>
              </a:moveTo>
              <a:lnTo>
                <a:pt x="669717" y="60066"/>
              </a:lnTo>
              <a:lnTo>
                <a:pt x="0" y="60066"/>
              </a:lnTo>
              <a:lnTo>
                <a:pt x="0" y="120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40B7F-8FFC-4BC8-9B20-825EC81BFE47}">
      <dsp:nvSpPr>
        <dsp:cNvPr id="0" name=""/>
        <dsp:cNvSpPr/>
      </dsp:nvSpPr>
      <dsp:spPr>
        <a:xfrm>
          <a:off x="1698963" y="2138368"/>
          <a:ext cx="346095" cy="120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66"/>
              </a:lnTo>
              <a:lnTo>
                <a:pt x="346095" y="60066"/>
              </a:lnTo>
              <a:lnTo>
                <a:pt x="346095" y="1201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391B6-E8B8-4AC5-BCC9-E5545B4C77C3}">
      <dsp:nvSpPr>
        <dsp:cNvPr id="0" name=""/>
        <dsp:cNvSpPr/>
      </dsp:nvSpPr>
      <dsp:spPr>
        <a:xfrm>
          <a:off x="1078325" y="2544529"/>
          <a:ext cx="91440" cy="2997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9792"/>
              </a:lnTo>
              <a:lnTo>
                <a:pt x="131528" y="299792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55D15-566E-4320-B26B-5E383A1C500F}">
      <dsp:nvSpPr>
        <dsp:cNvPr id="0" name=""/>
        <dsp:cNvSpPr/>
      </dsp:nvSpPr>
      <dsp:spPr>
        <a:xfrm>
          <a:off x="1352868" y="2138368"/>
          <a:ext cx="346095" cy="120132"/>
        </a:xfrm>
        <a:custGeom>
          <a:avLst/>
          <a:gdLst/>
          <a:ahLst/>
          <a:cxnLst/>
          <a:rect l="0" t="0" r="0" b="0"/>
          <a:pathLst>
            <a:path>
              <a:moveTo>
                <a:pt x="346095" y="0"/>
              </a:moveTo>
              <a:lnTo>
                <a:pt x="346095" y="60066"/>
              </a:lnTo>
              <a:lnTo>
                <a:pt x="0" y="60066"/>
              </a:lnTo>
              <a:lnTo>
                <a:pt x="0" y="1201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D2A9AB-1382-4858-A6E9-3370E1D5005F}">
      <dsp:nvSpPr>
        <dsp:cNvPr id="0" name=""/>
        <dsp:cNvSpPr/>
      </dsp:nvSpPr>
      <dsp:spPr>
        <a:xfrm>
          <a:off x="1006773" y="1732207"/>
          <a:ext cx="406161" cy="263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46"/>
              </a:lnTo>
              <a:lnTo>
                <a:pt x="406161" y="2631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1D9316-E098-4D40-885A-3E870BCEC260}">
      <dsp:nvSpPr>
        <dsp:cNvPr id="0" name=""/>
        <dsp:cNvSpPr/>
      </dsp:nvSpPr>
      <dsp:spPr>
        <a:xfrm>
          <a:off x="663327" y="2105463"/>
          <a:ext cx="283380" cy="296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80" y="296051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874DA9-0A99-4655-9B67-72CA0C10DD71}">
      <dsp:nvSpPr>
        <dsp:cNvPr id="0" name=""/>
        <dsp:cNvSpPr/>
      </dsp:nvSpPr>
      <dsp:spPr>
        <a:xfrm>
          <a:off x="903636" y="1732207"/>
          <a:ext cx="91440" cy="230241"/>
        </a:xfrm>
        <a:custGeom>
          <a:avLst/>
          <a:gdLst/>
          <a:ahLst/>
          <a:cxnLst/>
          <a:rect l="0" t="0" r="0" b="0"/>
          <a:pathLst>
            <a:path>
              <a:moveTo>
                <a:pt x="103137" y="0"/>
              </a:moveTo>
              <a:lnTo>
                <a:pt x="103137" y="230241"/>
              </a:lnTo>
              <a:lnTo>
                <a:pt x="45720" y="2302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9B4FEC-DC42-4939-8C24-84153032FBEB}">
      <dsp:nvSpPr>
        <dsp:cNvPr id="0" name=""/>
        <dsp:cNvSpPr/>
      </dsp:nvSpPr>
      <dsp:spPr>
        <a:xfrm>
          <a:off x="1006773" y="1326045"/>
          <a:ext cx="2400192" cy="120132"/>
        </a:xfrm>
        <a:custGeom>
          <a:avLst/>
          <a:gdLst/>
          <a:ahLst/>
          <a:cxnLst/>
          <a:rect l="0" t="0" r="0" b="0"/>
          <a:pathLst>
            <a:path>
              <a:moveTo>
                <a:pt x="2400192" y="0"/>
              </a:moveTo>
              <a:lnTo>
                <a:pt x="2400192" y="60066"/>
              </a:lnTo>
              <a:lnTo>
                <a:pt x="0" y="60066"/>
              </a:lnTo>
              <a:lnTo>
                <a:pt x="0" y="120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330D9-4B5B-4A7E-90D6-7BD895D840E9}">
      <dsp:nvSpPr>
        <dsp:cNvPr id="0" name=""/>
        <dsp:cNvSpPr/>
      </dsp:nvSpPr>
      <dsp:spPr>
        <a:xfrm>
          <a:off x="3120937" y="1040016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Rådmann</a:t>
          </a:r>
          <a:endParaRPr lang="nb-NO" sz="600" kern="1200" dirty="0"/>
        </a:p>
      </dsp:txBody>
      <dsp:txXfrm>
        <a:off x="3120937" y="1040016"/>
        <a:ext cx="572058" cy="286029"/>
      </dsp:txXfrm>
    </dsp:sp>
    <dsp:sp modelId="{D6664C49-F0F5-4A89-8E34-6F3DB5D5D155}">
      <dsp:nvSpPr>
        <dsp:cNvPr id="0" name=""/>
        <dsp:cNvSpPr/>
      </dsp:nvSpPr>
      <dsp:spPr>
        <a:xfrm>
          <a:off x="720744" y="1446178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Fellestenester</a:t>
          </a:r>
          <a:endParaRPr lang="nb-NO" sz="600" kern="1200" dirty="0"/>
        </a:p>
      </dsp:txBody>
      <dsp:txXfrm>
        <a:off x="720744" y="1446178"/>
        <a:ext cx="572058" cy="286029"/>
      </dsp:txXfrm>
    </dsp:sp>
    <dsp:sp modelId="{62027BB0-F8F5-491B-9BE9-E80BF03AE986}">
      <dsp:nvSpPr>
        <dsp:cNvPr id="0" name=""/>
        <dsp:cNvSpPr/>
      </dsp:nvSpPr>
      <dsp:spPr>
        <a:xfrm>
          <a:off x="377298" y="1819434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Økonomi</a:t>
          </a:r>
          <a:endParaRPr lang="nb-NO" sz="600" kern="1200" dirty="0"/>
        </a:p>
      </dsp:txBody>
      <dsp:txXfrm>
        <a:off x="377298" y="1819434"/>
        <a:ext cx="572058" cy="286029"/>
      </dsp:txXfrm>
    </dsp:sp>
    <dsp:sp modelId="{EABD2930-4572-4EEB-B853-F9CC619EAA85}">
      <dsp:nvSpPr>
        <dsp:cNvPr id="0" name=""/>
        <dsp:cNvSpPr/>
      </dsp:nvSpPr>
      <dsp:spPr>
        <a:xfrm>
          <a:off x="374649" y="2258500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Spesialarkiv</a:t>
          </a:r>
          <a:endParaRPr lang="nb-NO" sz="600" kern="1200" dirty="0"/>
        </a:p>
      </dsp:txBody>
      <dsp:txXfrm>
        <a:off x="374649" y="2258500"/>
        <a:ext cx="572058" cy="286029"/>
      </dsp:txXfrm>
    </dsp:sp>
    <dsp:sp modelId="{9472C23D-7926-4029-BFC1-7880EDD642E7}">
      <dsp:nvSpPr>
        <dsp:cNvPr id="0" name=""/>
        <dsp:cNvSpPr/>
      </dsp:nvSpPr>
      <dsp:spPr>
        <a:xfrm>
          <a:off x="1412934" y="1852339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Personal</a:t>
          </a:r>
          <a:endParaRPr lang="nb-NO" sz="600" kern="1200" dirty="0"/>
        </a:p>
      </dsp:txBody>
      <dsp:txXfrm>
        <a:off x="1412934" y="1852339"/>
        <a:ext cx="572058" cy="286029"/>
      </dsp:txXfrm>
    </dsp:sp>
    <dsp:sp modelId="{FDAF4A81-3D23-47B1-90DE-77E4D65E1AE6}">
      <dsp:nvSpPr>
        <dsp:cNvPr id="0" name=""/>
        <dsp:cNvSpPr/>
      </dsp:nvSpPr>
      <dsp:spPr>
        <a:xfrm>
          <a:off x="1066839" y="2258500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Servicetorg</a:t>
          </a:r>
          <a:endParaRPr lang="nb-NO" sz="600" kern="1200" dirty="0"/>
        </a:p>
      </dsp:txBody>
      <dsp:txXfrm>
        <a:off x="1066839" y="2258500"/>
        <a:ext cx="572058" cy="286029"/>
      </dsp:txXfrm>
    </dsp:sp>
    <dsp:sp modelId="{22B9DFFD-F08C-4EAE-8613-A8E3ABE805BA}">
      <dsp:nvSpPr>
        <dsp:cNvPr id="0" name=""/>
        <dsp:cNvSpPr/>
      </dsp:nvSpPr>
      <dsp:spPr>
        <a:xfrm>
          <a:off x="1209854" y="2664661"/>
          <a:ext cx="1564041" cy="359321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Kopibok, postjournal, sentralt </a:t>
          </a:r>
          <a:r>
            <a:rPr lang="nb-NO" sz="600" kern="1200" dirty="0" err="1" smtClean="0"/>
            <a:t>saksarkiv</a:t>
          </a:r>
          <a:r>
            <a:rPr lang="nb-NO" sz="600" kern="1200" dirty="0" smtClean="0"/>
            <a:t>, spesialarkiv, møtebøker, </a:t>
          </a:r>
          <a:r>
            <a:rPr lang="nb-NO" sz="600" kern="1200" dirty="0" err="1" smtClean="0"/>
            <a:t>fullmaktsvedtak</a:t>
          </a:r>
          <a:endParaRPr lang="nb-NO" sz="600" kern="1200" dirty="0"/>
        </a:p>
      </dsp:txBody>
      <dsp:txXfrm>
        <a:off x="1209854" y="2664661"/>
        <a:ext cx="1564041" cy="359321"/>
      </dsp:txXfrm>
    </dsp:sp>
    <dsp:sp modelId="{2A90C571-BA31-442D-8162-02E71D8C266D}">
      <dsp:nvSpPr>
        <dsp:cNvPr id="0" name=""/>
        <dsp:cNvSpPr/>
      </dsp:nvSpPr>
      <dsp:spPr>
        <a:xfrm>
          <a:off x="1759030" y="2258500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Spesialarkiv</a:t>
          </a:r>
          <a:endParaRPr lang="nb-NO" sz="600" kern="1200" dirty="0"/>
        </a:p>
      </dsp:txBody>
      <dsp:txXfrm>
        <a:off x="1759030" y="2258500"/>
        <a:ext cx="572058" cy="286029"/>
      </dsp:txXfrm>
    </dsp:sp>
    <dsp:sp modelId="{B6C04E7F-9ACA-4A84-ABBC-6187A84399D8}">
      <dsp:nvSpPr>
        <dsp:cNvPr id="0" name=""/>
        <dsp:cNvSpPr/>
      </dsp:nvSpPr>
      <dsp:spPr>
        <a:xfrm>
          <a:off x="2451220" y="1446178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Oppvekst</a:t>
          </a:r>
          <a:endParaRPr lang="nb-NO" sz="600" kern="1200" dirty="0"/>
        </a:p>
      </dsp:txBody>
      <dsp:txXfrm>
        <a:off x="2451220" y="1446178"/>
        <a:ext cx="572058" cy="286029"/>
      </dsp:txXfrm>
    </dsp:sp>
    <dsp:sp modelId="{1A7DA219-7A5C-4929-82AF-91BCC75D859F}">
      <dsp:nvSpPr>
        <dsp:cNvPr id="0" name=""/>
        <dsp:cNvSpPr/>
      </dsp:nvSpPr>
      <dsp:spPr>
        <a:xfrm>
          <a:off x="2105125" y="1852339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Spesialarkiv</a:t>
          </a:r>
          <a:endParaRPr lang="nb-NO" sz="600" kern="1200" dirty="0"/>
        </a:p>
      </dsp:txBody>
      <dsp:txXfrm>
        <a:off x="2105125" y="1852339"/>
        <a:ext cx="572058" cy="286029"/>
      </dsp:txXfrm>
    </dsp:sp>
    <dsp:sp modelId="{EAE2662D-5429-493F-8831-69598E7B1B41}">
      <dsp:nvSpPr>
        <dsp:cNvPr id="0" name=""/>
        <dsp:cNvSpPr/>
      </dsp:nvSpPr>
      <dsp:spPr>
        <a:xfrm>
          <a:off x="2797315" y="1852339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Skular</a:t>
          </a:r>
          <a:r>
            <a:rPr lang="nb-NO" sz="600" kern="1200" dirty="0" smtClean="0"/>
            <a:t>, </a:t>
          </a:r>
          <a:r>
            <a:rPr lang="nb-NO" sz="600" kern="1200" dirty="0" err="1" smtClean="0"/>
            <a:t>barnehagar</a:t>
          </a:r>
          <a:endParaRPr lang="nb-NO" sz="600" kern="1200" dirty="0"/>
        </a:p>
      </dsp:txBody>
      <dsp:txXfrm>
        <a:off x="2797315" y="1852339"/>
        <a:ext cx="572058" cy="286029"/>
      </dsp:txXfrm>
    </dsp:sp>
    <dsp:sp modelId="{328B1C8D-E979-48DD-9D3E-76FCED0F219C}">
      <dsp:nvSpPr>
        <dsp:cNvPr id="0" name=""/>
        <dsp:cNvSpPr/>
      </dsp:nvSpPr>
      <dsp:spPr>
        <a:xfrm>
          <a:off x="2940330" y="2258500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Spesialarkiv</a:t>
          </a:r>
          <a:endParaRPr lang="nb-NO" sz="600" kern="1200" dirty="0"/>
        </a:p>
      </dsp:txBody>
      <dsp:txXfrm>
        <a:off x="2940330" y="2258500"/>
        <a:ext cx="572058" cy="286029"/>
      </dsp:txXfrm>
    </dsp:sp>
    <dsp:sp modelId="{205FCBA0-3492-44B0-8FC5-5502BFF8709D}">
      <dsp:nvSpPr>
        <dsp:cNvPr id="0" name=""/>
        <dsp:cNvSpPr/>
      </dsp:nvSpPr>
      <dsp:spPr>
        <a:xfrm>
          <a:off x="3884634" y="1446178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Helse og omsorg</a:t>
          </a:r>
          <a:endParaRPr lang="nb-NO" sz="600" kern="1200" dirty="0"/>
        </a:p>
      </dsp:txBody>
      <dsp:txXfrm>
        <a:off x="3884634" y="1446178"/>
        <a:ext cx="572058" cy="286029"/>
      </dsp:txXfrm>
    </dsp:sp>
    <dsp:sp modelId="{7CAC4C38-8471-488E-9062-028D62985581}">
      <dsp:nvSpPr>
        <dsp:cNvPr id="0" name=""/>
        <dsp:cNvSpPr/>
      </dsp:nvSpPr>
      <dsp:spPr>
        <a:xfrm>
          <a:off x="3489505" y="1852339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Spesialarkiv</a:t>
          </a:r>
          <a:endParaRPr lang="nb-NO" sz="600" kern="1200" dirty="0"/>
        </a:p>
      </dsp:txBody>
      <dsp:txXfrm>
        <a:off x="3489505" y="1852339"/>
        <a:ext cx="572058" cy="286029"/>
      </dsp:txXfrm>
    </dsp:sp>
    <dsp:sp modelId="{96CECC74-BF7C-4BCA-9DD0-ABFC07EA2731}">
      <dsp:nvSpPr>
        <dsp:cNvPr id="0" name=""/>
        <dsp:cNvSpPr/>
      </dsp:nvSpPr>
      <dsp:spPr>
        <a:xfrm>
          <a:off x="4181696" y="1852339"/>
          <a:ext cx="670126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Institusjonar</a:t>
          </a:r>
          <a:r>
            <a:rPr lang="nb-NO" sz="600" kern="1200" dirty="0" smtClean="0"/>
            <a:t> m.m.</a:t>
          </a:r>
          <a:endParaRPr lang="nb-NO" sz="600" kern="1200" dirty="0"/>
        </a:p>
      </dsp:txBody>
      <dsp:txXfrm>
        <a:off x="4181696" y="1852339"/>
        <a:ext cx="670126" cy="286029"/>
      </dsp:txXfrm>
    </dsp:sp>
    <dsp:sp modelId="{585EA668-DB73-4087-BB69-8E2D16AFE922}">
      <dsp:nvSpPr>
        <dsp:cNvPr id="0" name=""/>
        <dsp:cNvSpPr/>
      </dsp:nvSpPr>
      <dsp:spPr>
        <a:xfrm>
          <a:off x="4349227" y="2258500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Spesialarkiv</a:t>
          </a:r>
          <a:endParaRPr lang="nb-NO" sz="600" kern="1200" dirty="0"/>
        </a:p>
      </dsp:txBody>
      <dsp:txXfrm>
        <a:off x="4349227" y="2258500"/>
        <a:ext cx="572058" cy="286029"/>
      </dsp:txXfrm>
    </dsp:sp>
    <dsp:sp modelId="{6555E92A-1B3E-4EF4-95CB-66054FB92B9D}">
      <dsp:nvSpPr>
        <dsp:cNvPr id="0" name=""/>
        <dsp:cNvSpPr/>
      </dsp:nvSpPr>
      <dsp:spPr>
        <a:xfrm>
          <a:off x="4585008" y="1465153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Plan og forvaltning</a:t>
          </a:r>
          <a:endParaRPr lang="nb-NO" sz="600" kern="1200" dirty="0"/>
        </a:p>
      </dsp:txBody>
      <dsp:txXfrm>
        <a:off x="4585008" y="1465153"/>
        <a:ext cx="572058" cy="286029"/>
      </dsp:txXfrm>
    </dsp:sp>
    <dsp:sp modelId="{8252A8CC-579A-4135-8850-07166C35C2BC}">
      <dsp:nvSpPr>
        <dsp:cNvPr id="0" name=""/>
        <dsp:cNvSpPr/>
      </dsp:nvSpPr>
      <dsp:spPr>
        <a:xfrm>
          <a:off x="4971954" y="1852339"/>
          <a:ext cx="572058" cy="286029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err="1" smtClean="0"/>
            <a:t>Fullmaktsvedtak</a:t>
          </a:r>
          <a:r>
            <a:rPr lang="nb-NO" sz="600" kern="1200" dirty="0" smtClean="0"/>
            <a:t>, spesialarkiv</a:t>
          </a:r>
          <a:endParaRPr lang="nb-NO" sz="600" kern="1200" dirty="0"/>
        </a:p>
      </dsp:txBody>
      <dsp:txXfrm>
        <a:off x="4971954" y="1852339"/>
        <a:ext cx="572058" cy="286029"/>
      </dsp:txXfrm>
    </dsp:sp>
    <dsp:sp modelId="{88C94935-BD91-4188-A4FC-B03A365FD4FD}">
      <dsp:nvSpPr>
        <dsp:cNvPr id="0" name=""/>
        <dsp:cNvSpPr/>
      </dsp:nvSpPr>
      <dsp:spPr>
        <a:xfrm>
          <a:off x="5222710" y="1465153"/>
          <a:ext cx="572058" cy="28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600" kern="1200" dirty="0" smtClean="0"/>
            <a:t>Drift  og utbygging</a:t>
          </a:r>
          <a:endParaRPr lang="nb-NO" sz="600" kern="1200" dirty="0"/>
        </a:p>
      </dsp:txBody>
      <dsp:txXfrm>
        <a:off x="5222710" y="1465153"/>
        <a:ext cx="572058" cy="286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59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764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016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736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663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261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656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210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14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289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995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86B0E-036F-4498-963B-9D29EF258671}" type="datetimeFigureOut">
              <a:rPr lang="nb-NO" smtClean="0"/>
              <a:t>13.01.2014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E48C1-D743-40E2-B5F9-67986325EE9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928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456833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Rett linje 10"/>
          <p:cNvCxnSpPr/>
          <p:nvPr/>
        </p:nvCxnSpPr>
        <p:spPr>
          <a:xfrm>
            <a:off x="6589588" y="3211365"/>
            <a:ext cx="28803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/>
          <p:cNvCxnSpPr/>
          <p:nvPr/>
        </p:nvCxnSpPr>
        <p:spPr>
          <a:xfrm>
            <a:off x="6876256" y="3140968"/>
            <a:ext cx="0" cy="720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/>
          <p:cNvCxnSpPr/>
          <p:nvPr/>
        </p:nvCxnSpPr>
        <p:spPr>
          <a:xfrm>
            <a:off x="6732240" y="3212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/>
          <p:cNvCxnSpPr/>
          <p:nvPr/>
        </p:nvCxnSpPr>
        <p:spPr>
          <a:xfrm>
            <a:off x="6732240" y="3212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/>
          <p:cNvCxnSpPr/>
          <p:nvPr/>
        </p:nvCxnSpPr>
        <p:spPr>
          <a:xfrm>
            <a:off x="6732240" y="3212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linje 26"/>
          <p:cNvCxnSpPr/>
          <p:nvPr/>
        </p:nvCxnSpPr>
        <p:spPr>
          <a:xfrm>
            <a:off x="2195736" y="3501008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/>
          <p:cNvCxnSpPr/>
          <p:nvPr/>
        </p:nvCxnSpPr>
        <p:spPr>
          <a:xfrm>
            <a:off x="6588224" y="3140968"/>
            <a:ext cx="0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/>
          <p:cNvCxnSpPr/>
          <p:nvPr/>
        </p:nvCxnSpPr>
        <p:spPr>
          <a:xfrm>
            <a:off x="6588224" y="3140968"/>
            <a:ext cx="0" cy="720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tt linje 32"/>
          <p:cNvCxnSpPr/>
          <p:nvPr/>
        </p:nvCxnSpPr>
        <p:spPr>
          <a:xfrm>
            <a:off x="6732240" y="3212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 flipV="1">
            <a:off x="6733604" y="3212976"/>
            <a:ext cx="0" cy="720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ett linje 2"/>
          <p:cNvCxnSpPr/>
          <p:nvPr/>
        </p:nvCxnSpPr>
        <p:spPr>
          <a:xfrm>
            <a:off x="3563888" y="3933056"/>
            <a:ext cx="0" cy="1440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tt linje 13"/>
          <p:cNvCxnSpPr/>
          <p:nvPr/>
        </p:nvCxnSpPr>
        <p:spPr>
          <a:xfrm>
            <a:off x="4644008" y="3501008"/>
            <a:ext cx="0" cy="1440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/>
          <p:cNvCxnSpPr/>
          <p:nvPr/>
        </p:nvCxnSpPr>
        <p:spPr>
          <a:xfrm>
            <a:off x="6084168" y="3501008"/>
            <a:ext cx="0" cy="1440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1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42</Words>
  <Application>Microsoft Office PowerPoint</Application>
  <PresentationFormat>Skjermfremvisning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Jonas Jørstad</dc:creator>
  <cp:lastModifiedBy>Jonas Jørstad</cp:lastModifiedBy>
  <cp:revision>10</cp:revision>
  <dcterms:created xsi:type="dcterms:W3CDTF">2014-01-08T07:50:15Z</dcterms:created>
  <dcterms:modified xsi:type="dcterms:W3CDTF">2014-01-13T08:55:23Z</dcterms:modified>
</cp:coreProperties>
</file>