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7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80F3D5-B2AD-4088-8F2B-7AB896651A2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0E2C4CDF-21B3-4977-B138-951D08CF32FE}">
      <dgm:prSet phldrT="[Tekst]"/>
      <dgm:spPr/>
      <dgm:t>
        <a:bodyPr/>
        <a:lstStyle/>
        <a:p>
          <a:r>
            <a:rPr lang="nb-NO" dirty="0" smtClean="0"/>
            <a:t>Kommunestyre</a:t>
          </a:r>
          <a:endParaRPr lang="nb-NO" dirty="0"/>
        </a:p>
      </dgm:t>
    </dgm:pt>
    <dgm:pt modelId="{C8AA9E58-8172-4736-A560-725A672580E8}" type="parTrans" cxnId="{48BFE6FA-60DB-431B-BBA1-6B495F3282F5}">
      <dgm:prSet/>
      <dgm:spPr/>
      <dgm:t>
        <a:bodyPr/>
        <a:lstStyle/>
        <a:p>
          <a:endParaRPr lang="nb-NO"/>
        </a:p>
      </dgm:t>
    </dgm:pt>
    <dgm:pt modelId="{F96CD402-2565-4F91-8725-1432DC3544B2}" type="sibTrans" cxnId="{48BFE6FA-60DB-431B-BBA1-6B495F3282F5}">
      <dgm:prSet/>
      <dgm:spPr/>
      <dgm:t>
        <a:bodyPr/>
        <a:lstStyle/>
        <a:p>
          <a:endParaRPr lang="nb-NO"/>
        </a:p>
      </dgm:t>
    </dgm:pt>
    <dgm:pt modelId="{46B5C420-4DC9-44B2-A874-E25C5CC1B4F1}">
      <dgm:prSet phldrT="[Tekst]"/>
      <dgm:spPr/>
      <dgm:t>
        <a:bodyPr/>
        <a:lstStyle/>
        <a:p>
          <a:r>
            <a:rPr lang="nb-NO" dirty="0" smtClean="0"/>
            <a:t>Formannskap</a:t>
          </a:r>
          <a:endParaRPr lang="nb-NO" dirty="0"/>
        </a:p>
      </dgm:t>
    </dgm:pt>
    <dgm:pt modelId="{25E5EC2A-032C-4B9F-8F3B-8571CBB7A890}" type="parTrans" cxnId="{D9C1532F-42EF-4663-91E7-8DECD8D74609}">
      <dgm:prSet/>
      <dgm:spPr/>
      <dgm:t>
        <a:bodyPr/>
        <a:lstStyle/>
        <a:p>
          <a:endParaRPr lang="nb-NO"/>
        </a:p>
      </dgm:t>
    </dgm:pt>
    <dgm:pt modelId="{B74DD05C-68FF-4155-A444-AF4B18FA9455}" type="sibTrans" cxnId="{D9C1532F-42EF-4663-91E7-8DECD8D74609}">
      <dgm:prSet/>
      <dgm:spPr/>
      <dgm:t>
        <a:bodyPr/>
        <a:lstStyle/>
        <a:p>
          <a:endParaRPr lang="nb-NO"/>
        </a:p>
      </dgm:t>
    </dgm:pt>
    <dgm:pt modelId="{C8AE7314-7788-4466-9D90-6FF6B0EA3C29}">
      <dgm:prSet phldrT="[Tekst]"/>
      <dgm:spPr/>
      <dgm:t>
        <a:bodyPr/>
        <a:lstStyle/>
        <a:p>
          <a:r>
            <a:rPr lang="nb-NO" dirty="0" err="1" smtClean="0"/>
            <a:t>Administrasjonsutval</a:t>
          </a:r>
          <a:endParaRPr lang="nb-NO" dirty="0"/>
        </a:p>
      </dgm:t>
    </dgm:pt>
    <dgm:pt modelId="{7F990ECB-2DCF-4DEF-A2EF-2364EF3B3C17}" type="parTrans" cxnId="{D6BB77A8-7965-4D63-9D3E-4DD111DDA623}">
      <dgm:prSet/>
      <dgm:spPr/>
      <dgm:t>
        <a:bodyPr/>
        <a:lstStyle/>
        <a:p>
          <a:endParaRPr lang="nb-NO"/>
        </a:p>
      </dgm:t>
    </dgm:pt>
    <dgm:pt modelId="{259C3095-5A1B-453D-9155-9E0914C85B09}" type="sibTrans" cxnId="{D6BB77A8-7965-4D63-9D3E-4DD111DDA623}">
      <dgm:prSet/>
      <dgm:spPr/>
      <dgm:t>
        <a:bodyPr/>
        <a:lstStyle/>
        <a:p>
          <a:endParaRPr lang="nb-NO"/>
        </a:p>
      </dgm:t>
    </dgm:pt>
    <dgm:pt modelId="{0635513F-70AB-4ED5-9F4B-C0D6A667AF47}">
      <dgm:prSet phldrT="[Tekst]"/>
      <dgm:spPr/>
      <dgm:t>
        <a:bodyPr/>
        <a:lstStyle/>
        <a:p>
          <a:r>
            <a:rPr lang="nb-NO" dirty="0" err="1" smtClean="0"/>
            <a:t>Arbeidsmiljøutval</a:t>
          </a:r>
          <a:endParaRPr lang="nb-NO" dirty="0"/>
        </a:p>
      </dgm:t>
    </dgm:pt>
    <dgm:pt modelId="{6BCE6F4D-D8BE-4FBB-AAD0-4554782FB8FF}" type="parTrans" cxnId="{72B560D9-393E-4AEA-9112-9CB6AF6E5C04}">
      <dgm:prSet/>
      <dgm:spPr/>
      <dgm:t>
        <a:bodyPr/>
        <a:lstStyle/>
        <a:p>
          <a:endParaRPr lang="nb-NO"/>
        </a:p>
      </dgm:t>
    </dgm:pt>
    <dgm:pt modelId="{932ACA9F-2F08-4A2F-A883-0F0BB9B4FFA6}" type="sibTrans" cxnId="{72B560D9-393E-4AEA-9112-9CB6AF6E5C04}">
      <dgm:prSet/>
      <dgm:spPr/>
      <dgm:t>
        <a:bodyPr/>
        <a:lstStyle/>
        <a:p>
          <a:endParaRPr lang="nb-NO"/>
        </a:p>
      </dgm:t>
    </dgm:pt>
    <dgm:pt modelId="{6B6FA8AF-E329-4239-91B1-79865D5DBE86}">
      <dgm:prSet phldrT="[Tekst]"/>
      <dgm:spPr/>
      <dgm:t>
        <a:bodyPr/>
        <a:lstStyle/>
        <a:p>
          <a:r>
            <a:rPr lang="nb-NO" dirty="0" err="1" smtClean="0"/>
            <a:t>Kontrollutval</a:t>
          </a:r>
          <a:endParaRPr lang="nb-NO" dirty="0"/>
        </a:p>
      </dgm:t>
    </dgm:pt>
    <dgm:pt modelId="{AF5EDC04-DCBB-42DA-904B-E8A1C8700E1B}" type="parTrans" cxnId="{578E46F7-7B5E-4CDF-9A18-715386DFDE22}">
      <dgm:prSet/>
      <dgm:spPr/>
      <dgm:t>
        <a:bodyPr/>
        <a:lstStyle/>
        <a:p>
          <a:endParaRPr lang="nb-NO"/>
        </a:p>
      </dgm:t>
    </dgm:pt>
    <dgm:pt modelId="{C0ECD2EF-BDDA-427D-96AD-5829CAB80D53}" type="sibTrans" cxnId="{578E46F7-7B5E-4CDF-9A18-715386DFDE22}">
      <dgm:prSet/>
      <dgm:spPr/>
      <dgm:t>
        <a:bodyPr/>
        <a:lstStyle/>
        <a:p>
          <a:endParaRPr lang="nb-NO"/>
        </a:p>
      </dgm:t>
    </dgm:pt>
    <dgm:pt modelId="{2BFB4C02-3BFF-43FE-8FC0-8CE5DF2AC534}">
      <dgm:prSet/>
      <dgm:spPr/>
      <dgm:t>
        <a:bodyPr/>
        <a:lstStyle/>
        <a:p>
          <a:r>
            <a:rPr lang="nb-NO" dirty="0" smtClean="0"/>
            <a:t>Forvaltningsstyre</a:t>
          </a:r>
          <a:endParaRPr lang="nb-NO" dirty="0"/>
        </a:p>
      </dgm:t>
    </dgm:pt>
    <dgm:pt modelId="{C1BAEE4A-8B6B-418B-8044-559491C0CD0D}" type="parTrans" cxnId="{4C00687A-109D-4C85-993D-12233CA0BFB6}">
      <dgm:prSet/>
      <dgm:spPr/>
      <dgm:t>
        <a:bodyPr/>
        <a:lstStyle/>
        <a:p>
          <a:endParaRPr lang="nb-NO"/>
        </a:p>
      </dgm:t>
    </dgm:pt>
    <dgm:pt modelId="{E83EFCBC-9A64-44DF-A982-7E07A8439BC0}" type="sibTrans" cxnId="{4C00687A-109D-4C85-993D-12233CA0BFB6}">
      <dgm:prSet/>
      <dgm:spPr/>
      <dgm:t>
        <a:bodyPr/>
        <a:lstStyle/>
        <a:p>
          <a:endParaRPr lang="nb-NO"/>
        </a:p>
      </dgm:t>
    </dgm:pt>
    <dgm:pt modelId="{E74845A5-AE69-491F-B11C-BE680C33EAD0}">
      <dgm:prSet/>
      <dgm:spPr/>
      <dgm:t>
        <a:bodyPr/>
        <a:lstStyle/>
        <a:p>
          <a:r>
            <a:rPr lang="nb-NO" dirty="0" smtClean="0"/>
            <a:t>Eldreråd</a:t>
          </a:r>
          <a:endParaRPr lang="nb-NO" dirty="0"/>
        </a:p>
      </dgm:t>
    </dgm:pt>
    <dgm:pt modelId="{09927B02-14F6-4227-BDC9-F2EB1003FE54}" type="parTrans" cxnId="{1F8C8A96-9BA9-4586-BEBF-C3E3E5A18031}">
      <dgm:prSet/>
      <dgm:spPr/>
      <dgm:t>
        <a:bodyPr/>
        <a:lstStyle/>
        <a:p>
          <a:endParaRPr lang="nb-NO"/>
        </a:p>
      </dgm:t>
    </dgm:pt>
    <dgm:pt modelId="{966C8BBD-9F08-4097-8BD0-DEDBA5B2A228}" type="sibTrans" cxnId="{1F8C8A96-9BA9-4586-BEBF-C3E3E5A18031}">
      <dgm:prSet/>
      <dgm:spPr/>
      <dgm:t>
        <a:bodyPr/>
        <a:lstStyle/>
        <a:p>
          <a:endParaRPr lang="nb-NO"/>
        </a:p>
      </dgm:t>
    </dgm:pt>
    <dgm:pt modelId="{2381E3A6-F015-4A25-BC25-8FA80C27EE08}">
      <dgm:prSet/>
      <dgm:spPr/>
      <dgm:t>
        <a:bodyPr/>
        <a:lstStyle/>
        <a:p>
          <a:r>
            <a:rPr lang="nb-NO" dirty="0" smtClean="0"/>
            <a:t>Råd for funksjonshemma</a:t>
          </a:r>
          <a:endParaRPr lang="nb-NO" dirty="0"/>
        </a:p>
      </dgm:t>
    </dgm:pt>
    <dgm:pt modelId="{5D360EAB-1EB3-4C64-BF96-7ECD08249669}" type="parTrans" cxnId="{BFA9097A-6099-4363-95BB-31CD94A92EE7}">
      <dgm:prSet/>
      <dgm:spPr/>
      <dgm:t>
        <a:bodyPr/>
        <a:lstStyle/>
        <a:p>
          <a:endParaRPr lang="nb-NO"/>
        </a:p>
      </dgm:t>
    </dgm:pt>
    <dgm:pt modelId="{0FEEF7F9-98DD-4420-8545-459A5D32A99C}" type="sibTrans" cxnId="{BFA9097A-6099-4363-95BB-31CD94A92EE7}">
      <dgm:prSet/>
      <dgm:spPr/>
      <dgm:t>
        <a:bodyPr/>
        <a:lstStyle/>
        <a:p>
          <a:endParaRPr lang="nb-NO"/>
        </a:p>
      </dgm:t>
    </dgm:pt>
    <dgm:pt modelId="{D7DE3160-4A0E-4702-84A2-E7C22704DF97}">
      <dgm:prSet/>
      <dgm:spPr/>
      <dgm:t>
        <a:bodyPr/>
        <a:lstStyle/>
        <a:p>
          <a:r>
            <a:rPr lang="nb-NO" dirty="0" smtClean="0"/>
            <a:t>Ungdomsråd</a:t>
          </a:r>
          <a:endParaRPr lang="nb-NO" dirty="0"/>
        </a:p>
      </dgm:t>
    </dgm:pt>
    <dgm:pt modelId="{BE3D859D-C14D-4237-86E5-1AEAB09B833A}" type="parTrans" cxnId="{DC9AA8F2-F875-4893-A19E-BE7CC9D1DEAC}">
      <dgm:prSet/>
      <dgm:spPr/>
      <dgm:t>
        <a:bodyPr/>
        <a:lstStyle/>
        <a:p>
          <a:endParaRPr lang="nb-NO"/>
        </a:p>
      </dgm:t>
    </dgm:pt>
    <dgm:pt modelId="{36542D2F-147F-4FC1-A027-7AC4ACBAC5FD}" type="sibTrans" cxnId="{DC9AA8F2-F875-4893-A19E-BE7CC9D1DEAC}">
      <dgm:prSet/>
      <dgm:spPr/>
      <dgm:t>
        <a:bodyPr/>
        <a:lstStyle/>
        <a:p>
          <a:endParaRPr lang="nb-NO"/>
        </a:p>
      </dgm:t>
    </dgm:pt>
    <dgm:pt modelId="{5575B54E-6A39-435F-9751-3BFD9E16B47F}">
      <dgm:prSet/>
      <dgm:spPr/>
      <dgm:t>
        <a:bodyPr/>
        <a:lstStyle/>
        <a:p>
          <a:r>
            <a:rPr lang="nb-NO" dirty="0" smtClean="0"/>
            <a:t>Klagenemnd</a:t>
          </a:r>
          <a:endParaRPr lang="nb-NO" dirty="0"/>
        </a:p>
      </dgm:t>
    </dgm:pt>
    <dgm:pt modelId="{702AFBE6-E1AF-4376-A5AD-AAD34854E390}" type="parTrans" cxnId="{40676DBB-3DF1-4581-87C8-45AABC81A2BD}">
      <dgm:prSet/>
      <dgm:spPr>
        <a:ln>
          <a:solidFill>
            <a:schemeClr val="accent1"/>
          </a:solidFill>
          <a:prstDash val="sysDash"/>
        </a:ln>
      </dgm:spPr>
      <dgm:t>
        <a:bodyPr/>
        <a:lstStyle/>
        <a:p>
          <a:endParaRPr lang="nb-NO"/>
        </a:p>
      </dgm:t>
    </dgm:pt>
    <dgm:pt modelId="{23D20FED-722C-4D6E-B99B-DD9E4C0844F4}" type="sibTrans" cxnId="{40676DBB-3DF1-4581-87C8-45AABC81A2BD}">
      <dgm:prSet/>
      <dgm:spPr/>
      <dgm:t>
        <a:bodyPr/>
        <a:lstStyle/>
        <a:p>
          <a:endParaRPr lang="nb-NO"/>
        </a:p>
      </dgm:t>
    </dgm:pt>
    <dgm:pt modelId="{EC7531D4-96D3-4C11-986E-548A1D941329}">
      <dgm:prSet/>
      <dgm:spPr/>
      <dgm:t>
        <a:bodyPr/>
        <a:lstStyle/>
        <a:p>
          <a:r>
            <a:rPr lang="nb-NO" dirty="0" err="1" smtClean="0"/>
            <a:t>Forhandlimgsutval</a:t>
          </a:r>
          <a:endParaRPr lang="nb-NO" dirty="0"/>
        </a:p>
      </dgm:t>
    </dgm:pt>
    <dgm:pt modelId="{9133759F-0213-4C65-81DF-C57F4DDFA637}" type="parTrans" cxnId="{2F409CD8-ECCE-4715-8985-A2736700C74C}">
      <dgm:prSet/>
      <dgm:spPr>
        <a:ln>
          <a:solidFill>
            <a:schemeClr val="accent1"/>
          </a:solidFill>
          <a:prstDash val="sysDash"/>
        </a:ln>
      </dgm:spPr>
      <dgm:t>
        <a:bodyPr/>
        <a:lstStyle/>
        <a:p>
          <a:endParaRPr lang="nb-NO"/>
        </a:p>
      </dgm:t>
    </dgm:pt>
    <dgm:pt modelId="{7AA99DB6-97D1-4F3B-82AC-36BA560025D4}" type="sibTrans" cxnId="{2F409CD8-ECCE-4715-8985-A2736700C74C}">
      <dgm:prSet/>
      <dgm:spPr/>
      <dgm:t>
        <a:bodyPr/>
        <a:lstStyle/>
        <a:p>
          <a:endParaRPr lang="nb-NO"/>
        </a:p>
      </dgm:t>
    </dgm:pt>
    <dgm:pt modelId="{579E7E82-8E74-4FAC-9055-2D0450B67B41}">
      <dgm:prSet/>
      <dgm:spPr/>
      <dgm:t>
        <a:bodyPr/>
        <a:lstStyle/>
        <a:p>
          <a:r>
            <a:rPr lang="nb-NO" dirty="0" smtClean="0"/>
            <a:t>Overtakstnemnd for </a:t>
          </a:r>
          <a:r>
            <a:rPr lang="nb-NO" dirty="0" err="1" smtClean="0"/>
            <a:t>eigedomsskatt</a:t>
          </a:r>
          <a:endParaRPr lang="nb-NO" dirty="0"/>
        </a:p>
      </dgm:t>
    </dgm:pt>
    <dgm:pt modelId="{5A3349A0-4EB6-4FBD-823D-F569BD7C9876}" type="sibTrans" cxnId="{DA506F93-CA3D-4071-BB8C-168D835C9817}">
      <dgm:prSet/>
      <dgm:spPr/>
      <dgm:t>
        <a:bodyPr/>
        <a:lstStyle/>
        <a:p>
          <a:endParaRPr lang="nb-NO"/>
        </a:p>
      </dgm:t>
    </dgm:pt>
    <dgm:pt modelId="{C8F59AE7-C1DB-4F01-A9C4-8B0EC89C3E62}" type="parTrans" cxnId="{DA506F93-CA3D-4071-BB8C-168D835C9817}">
      <dgm:prSet/>
      <dgm:spPr>
        <a:ln>
          <a:solidFill>
            <a:schemeClr val="accent1"/>
          </a:solidFill>
          <a:prstDash val="sysDash"/>
        </a:ln>
      </dgm:spPr>
      <dgm:t>
        <a:bodyPr/>
        <a:lstStyle/>
        <a:p>
          <a:endParaRPr lang="nb-NO"/>
        </a:p>
      </dgm:t>
    </dgm:pt>
    <dgm:pt modelId="{EE1D0C80-40CD-4492-BC85-52AC5F504500}">
      <dgm:prSet/>
      <dgm:spPr/>
      <dgm:t>
        <a:bodyPr/>
        <a:lstStyle/>
        <a:p>
          <a:r>
            <a:rPr lang="nb-NO" dirty="0" smtClean="0"/>
            <a:t>Takstnemnd for </a:t>
          </a:r>
          <a:r>
            <a:rPr lang="nb-NO" smtClean="0"/>
            <a:t>eigedomsskatt</a:t>
          </a:r>
          <a:endParaRPr lang="nb-NO"/>
        </a:p>
      </dgm:t>
    </dgm:pt>
    <dgm:pt modelId="{E4E824D1-63FE-4489-9606-C6D7951A1738}" type="parTrans" cxnId="{933D38E3-1C4E-4F8E-910A-588B18C0DF1E}">
      <dgm:prSet/>
      <dgm:spPr/>
      <dgm:t>
        <a:bodyPr/>
        <a:lstStyle/>
        <a:p>
          <a:endParaRPr lang="nb-NO"/>
        </a:p>
      </dgm:t>
    </dgm:pt>
    <dgm:pt modelId="{E4F20D7C-D92D-4674-B680-A297833C95E5}" type="sibTrans" cxnId="{933D38E3-1C4E-4F8E-910A-588B18C0DF1E}">
      <dgm:prSet/>
      <dgm:spPr/>
      <dgm:t>
        <a:bodyPr/>
        <a:lstStyle/>
        <a:p>
          <a:endParaRPr lang="nb-NO"/>
        </a:p>
      </dgm:t>
    </dgm:pt>
    <dgm:pt modelId="{46B54BFC-C2FA-4C59-A5DE-3F446C5DE682}" type="pres">
      <dgm:prSet presAssocID="{E280F3D5-B2AD-4088-8F2B-7AB896651A2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17BE9AD0-6FE8-40F5-AFD7-DA5F9D6005D9}" type="pres">
      <dgm:prSet presAssocID="{0E2C4CDF-21B3-4977-B138-951D08CF32FE}" presName="root1" presStyleCnt="0"/>
      <dgm:spPr/>
    </dgm:pt>
    <dgm:pt modelId="{7EE5BC47-5577-4A98-8340-987B0A6E284C}" type="pres">
      <dgm:prSet presAssocID="{0E2C4CDF-21B3-4977-B138-951D08CF32F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574E1AD-D584-42CA-B6C2-EBD2FC505F28}" type="pres">
      <dgm:prSet presAssocID="{0E2C4CDF-21B3-4977-B138-951D08CF32FE}" presName="level2hierChild" presStyleCnt="0"/>
      <dgm:spPr/>
    </dgm:pt>
    <dgm:pt modelId="{361ACB87-261E-4007-AA34-69CD94251441}" type="pres">
      <dgm:prSet presAssocID="{25E5EC2A-032C-4B9F-8F3B-8571CBB7A890}" presName="conn2-1" presStyleLbl="parChTrans1D2" presStyleIdx="0" presStyleCnt="7"/>
      <dgm:spPr/>
      <dgm:t>
        <a:bodyPr/>
        <a:lstStyle/>
        <a:p>
          <a:endParaRPr lang="nb-NO"/>
        </a:p>
      </dgm:t>
    </dgm:pt>
    <dgm:pt modelId="{75F508F8-5F47-43D0-A1B4-D45BA8D5B6B4}" type="pres">
      <dgm:prSet presAssocID="{25E5EC2A-032C-4B9F-8F3B-8571CBB7A890}" presName="connTx" presStyleLbl="parChTrans1D2" presStyleIdx="0" presStyleCnt="7"/>
      <dgm:spPr/>
      <dgm:t>
        <a:bodyPr/>
        <a:lstStyle/>
        <a:p>
          <a:endParaRPr lang="nb-NO"/>
        </a:p>
      </dgm:t>
    </dgm:pt>
    <dgm:pt modelId="{D9671EFA-D856-4A42-B900-21F4DE85DA99}" type="pres">
      <dgm:prSet presAssocID="{46B5C420-4DC9-44B2-A874-E25C5CC1B4F1}" presName="root2" presStyleCnt="0"/>
      <dgm:spPr/>
    </dgm:pt>
    <dgm:pt modelId="{3B82ADB9-8EC1-43D0-AF72-A4DE9A8C2D78}" type="pres">
      <dgm:prSet presAssocID="{46B5C420-4DC9-44B2-A874-E25C5CC1B4F1}" presName="LevelTwoTextNode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39BD424-1F69-4D60-A3E7-5E78F4DC5CBD}" type="pres">
      <dgm:prSet presAssocID="{46B5C420-4DC9-44B2-A874-E25C5CC1B4F1}" presName="level3hierChild" presStyleCnt="0"/>
      <dgm:spPr/>
    </dgm:pt>
    <dgm:pt modelId="{5B516802-B031-46E0-9756-692007CDE7F2}" type="pres">
      <dgm:prSet presAssocID="{7F990ECB-2DCF-4DEF-A2EF-2364EF3B3C17}" presName="conn2-1" presStyleLbl="parChTrans1D3" presStyleIdx="0" presStyleCnt="5"/>
      <dgm:spPr/>
      <dgm:t>
        <a:bodyPr/>
        <a:lstStyle/>
        <a:p>
          <a:endParaRPr lang="nb-NO"/>
        </a:p>
      </dgm:t>
    </dgm:pt>
    <dgm:pt modelId="{4FAB842C-57F4-4294-BD14-28D5BD0A485A}" type="pres">
      <dgm:prSet presAssocID="{7F990ECB-2DCF-4DEF-A2EF-2364EF3B3C17}" presName="connTx" presStyleLbl="parChTrans1D3" presStyleIdx="0" presStyleCnt="5"/>
      <dgm:spPr/>
      <dgm:t>
        <a:bodyPr/>
        <a:lstStyle/>
        <a:p>
          <a:endParaRPr lang="nb-NO"/>
        </a:p>
      </dgm:t>
    </dgm:pt>
    <dgm:pt modelId="{936DF80E-99A2-4E9B-B55C-BB698E97D91D}" type="pres">
      <dgm:prSet presAssocID="{C8AE7314-7788-4466-9D90-6FF6B0EA3C29}" presName="root2" presStyleCnt="0"/>
      <dgm:spPr/>
    </dgm:pt>
    <dgm:pt modelId="{3FCD42EE-2229-49B4-82D6-0A7FDFF9A49A}" type="pres">
      <dgm:prSet presAssocID="{C8AE7314-7788-4466-9D90-6FF6B0EA3C29}" presName="LevelTwoTextNode" presStyleLbl="node3" presStyleIdx="0" presStyleCnt="5" custLinFactNeighborX="-4718" custLinFactNeighborY="5484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64B6531-6DC0-40E1-BE8B-4237B6929106}" type="pres">
      <dgm:prSet presAssocID="{C8AE7314-7788-4466-9D90-6FF6B0EA3C29}" presName="level3hierChild" presStyleCnt="0"/>
      <dgm:spPr/>
    </dgm:pt>
    <dgm:pt modelId="{717F7C72-2152-4D9E-A624-E8B18FA159B1}" type="pres">
      <dgm:prSet presAssocID="{6BCE6F4D-D8BE-4FBB-AAD0-4554782FB8FF}" presName="conn2-1" presStyleLbl="parChTrans1D3" presStyleIdx="1" presStyleCnt="5"/>
      <dgm:spPr/>
      <dgm:t>
        <a:bodyPr/>
        <a:lstStyle/>
        <a:p>
          <a:endParaRPr lang="nb-NO"/>
        </a:p>
      </dgm:t>
    </dgm:pt>
    <dgm:pt modelId="{3D5CDEFF-A846-4FA6-9FF9-2F2D699AE5F8}" type="pres">
      <dgm:prSet presAssocID="{6BCE6F4D-D8BE-4FBB-AAD0-4554782FB8FF}" presName="connTx" presStyleLbl="parChTrans1D3" presStyleIdx="1" presStyleCnt="5"/>
      <dgm:spPr/>
      <dgm:t>
        <a:bodyPr/>
        <a:lstStyle/>
        <a:p>
          <a:endParaRPr lang="nb-NO"/>
        </a:p>
      </dgm:t>
    </dgm:pt>
    <dgm:pt modelId="{2B929A95-DA3E-426B-B4CD-6320FAFEAA02}" type="pres">
      <dgm:prSet presAssocID="{0635513F-70AB-4ED5-9F4B-C0D6A667AF47}" presName="root2" presStyleCnt="0"/>
      <dgm:spPr/>
    </dgm:pt>
    <dgm:pt modelId="{56B3DFA0-A55E-470B-B127-81970B3EA30C}" type="pres">
      <dgm:prSet presAssocID="{0635513F-70AB-4ED5-9F4B-C0D6A667AF47}" presName="LevelTwoTextNode" presStyleLbl="node3" presStyleIdx="1" presStyleCnt="5" custLinFactNeighborX="-4718" custLinFactNeighborY="5484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C7347DF-C7C5-4FAF-BFB3-5FF1F086F428}" type="pres">
      <dgm:prSet presAssocID="{0635513F-70AB-4ED5-9F4B-C0D6A667AF47}" presName="level3hierChild" presStyleCnt="0"/>
      <dgm:spPr/>
    </dgm:pt>
    <dgm:pt modelId="{95A911B5-0E6E-471F-8AF1-E26C6705AA40}" type="pres">
      <dgm:prSet presAssocID="{702AFBE6-E1AF-4376-A5AD-AAD34854E390}" presName="conn2-1" presStyleLbl="parChTrans1D3" presStyleIdx="2" presStyleCnt="5"/>
      <dgm:spPr/>
      <dgm:t>
        <a:bodyPr/>
        <a:lstStyle/>
        <a:p>
          <a:endParaRPr lang="nb-NO"/>
        </a:p>
      </dgm:t>
    </dgm:pt>
    <dgm:pt modelId="{497C918E-DE43-4EE9-BCDA-B13AFEA1619C}" type="pres">
      <dgm:prSet presAssocID="{702AFBE6-E1AF-4376-A5AD-AAD34854E390}" presName="connTx" presStyleLbl="parChTrans1D3" presStyleIdx="2" presStyleCnt="5"/>
      <dgm:spPr/>
      <dgm:t>
        <a:bodyPr/>
        <a:lstStyle/>
        <a:p>
          <a:endParaRPr lang="nb-NO"/>
        </a:p>
      </dgm:t>
    </dgm:pt>
    <dgm:pt modelId="{E052538F-85DE-4889-A941-1BC900D29F49}" type="pres">
      <dgm:prSet presAssocID="{5575B54E-6A39-435F-9751-3BFD9E16B47F}" presName="root2" presStyleCnt="0"/>
      <dgm:spPr/>
    </dgm:pt>
    <dgm:pt modelId="{B9A74DE9-605E-4798-8A6A-8B9EC4E197B6}" type="pres">
      <dgm:prSet presAssocID="{5575B54E-6A39-435F-9751-3BFD9E16B47F}" presName="LevelTwoTextNode" presStyleLbl="node3" presStyleIdx="2" presStyleCnt="5" custLinFactNeighborX="-4718" custLinFactNeighborY="5484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6C0DCD7-94FC-4EE8-9682-C04A77C06705}" type="pres">
      <dgm:prSet presAssocID="{5575B54E-6A39-435F-9751-3BFD9E16B47F}" presName="level3hierChild" presStyleCnt="0"/>
      <dgm:spPr/>
    </dgm:pt>
    <dgm:pt modelId="{66E5111C-A4A3-4999-8F4B-4E4B4F2DB48C}" type="pres">
      <dgm:prSet presAssocID="{9133759F-0213-4C65-81DF-C57F4DDFA637}" presName="conn2-1" presStyleLbl="parChTrans1D3" presStyleIdx="3" presStyleCnt="5"/>
      <dgm:spPr/>
      <dgm:t>
        <a:bodyPr/>
        <a:lstStyle/>
        <a:p>
          <a:endParaRPr lang="nb-NO"/>
        </a:p>
      </dgm:t>
    </dgm:pt>
    <dgm:pt modelId="{54281153-966B-46BE-B9A1-B9AE6B655421}" type="pres">
      <dgm:prSet presAssocID="{9133759F-0213-4C65-81DF-C57F4DDFA637}" presName="connTx" presStyleLbl="parChTrans1D3" presStyleIdx="3" presStyleCnt="5"/>
      <dgm:spPr/>
      <dgm:t>
        <a:bodyPr/>
        <a:lstStyle/>
        <a:p>
          <a:endParaRPr lang="nb-NO"/>
        </a:p>
      </dgm:t>
    </dgm:pt>
    <dgm:pt modelId="{D221E35E-D362-4843-AE69-EC113ED94894}" type="pres">
      <dgm:prSet presAssocID="{EC7531D4-96D3-4C11-986E-548A1D941329}" presName="root2" presStyleCnt="0"/>
      <dgm:spPr/>
    </dgm:pt>
    <dgm:pt modelId="{EDBE6108-8724-4137-BD87-F430F41F39FC}" type="pres">
      <dgm:prSet presAssocID="{EC7531D4-96D3-4C11-986E-548A1D941329}" presName="LevelTwoTextNode" presStyleLbl="node3" presStyleIdx="3" presStyleCnt="5" custLinFactNeighborX="-4718" custLinFactNeighborY="5484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BF23608-4529-4DA3-B038-2440FB9BA033}" type="pres">
      <dgm:prSet presAssocID="{EC7531D4-96D3-4C11-986E-548A1D941329}" presName="level3hierChild" presStyleCnt="0"/>
      <dgm:spPr/>
    </dgm:pt>
    <dgm:pt modelId="{3E687427-128E-4490-BC7F-4292797390EB}" type="pres">
      <dgm:prSet presAssocID="{AF5EDC04-DCBB-42DA-904B-E8A1C8700E1B}" presName="conn2-1" presStyleLbl="parChTrans1D2" presStyleIdx="1" presStyleCnt="7"/>
      <dgm:spPr/>
      <dgm:t>
        <a:bodyPr/>
        <a:lstStyle/>
        <a:p>
          <a:endParaRPr lang="nb-NO"/>
        </a:p>
      </dgm:t>
    </dgm:pt>
    <dgm:pt modelId="{B8D955BD-9F9A-4DE4-BEAD-569A5D70E2E4}" type="pres">
      <dgm:prSet presAssocID="{AF5EDC04-DCBB-42DA-904B-E8A1C8700E1B}" presName="connTx" presStyleLbl="parChTrans1D2" presStyleIdx="1" presStyleCnt="7"/>
      <dgm:spPr/>
      <dgm:t>
        <a:bodyPr/>
        <a:lstStyle/>
        <a:p>
          <a:endParaRPr lang="nb-NO"/>
        </a:p>
      </dgm:t>
    </dgm:pt>
    <dgm:pt modelId="{FFB4C6B8-D590-4B90-9074-ADFDF9B2BC79}" type="pres">
      <dgm:prSet presAssocID="{6B6FA8AF-E329-4239-91B1-79865D5DBE86}" presName="root2" presStyleCnt="0"/>
      <dgm:spPr/>
    </dgm:pt>
    <dgm:pt modelId="{320D38A3-5DE5-4A48-842E-DEE5BB66C7E9}" type="pres">
      <dgm:prSet presAssocID="{6B6FA8AF-E329-4239-91B1-79865D5DBE86}" presName="LevelTwoTextNode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1E4CA9D-9BCD-463D-B9EF-DE577ECD157A}" type="pres">
      <dgm:prSet presAssocID="{6B6FA8AF-E329-4239-91B1-79865D5DBE86}" presName="level3hierChild" presStyleCnt="0"/>
      <dgm:spPr/>
    </dgm:pt>
    <dgm:pt modelId="{018D422E-2298-42E9-B4FA-48818D4A0845}" type="pres">
      <dgm:prSet presAssocID="{C1BAEE4A-8B6B-418B-8044-559491C0CD0D}" presName="conn2-1" presStyleLbl="parChTrans1D2" presStyleIdx="2" presStyleCnt="7"/>
      <dgm:spPr/>
      <dgm:t>
        <a:bodyPr/>
        <a:lstStyle/>
        <a:p>
          <a:endParaRPr lang="nb-NO"/>
        </a:p>
      </dgm:t>
    </dgm:pt>
    <dgm:pt modelId="{C02372BA-154F-4F23-AEC3-B7DDE1B3ACD1}" type="pres">
      <dgm:prSet presAssocID="{C1BAEE4A-8B6B-418B-8044-559491C0CD0D}" presName="connTx" presStyleLbl="parChTrans1D2" presStyleIdx="2" presStyleCnt="7"/>
      <dgm:spPr/>
      <dgm:t>
        <a:bodyPr/>
        <a:lstStyle/>
        <a:p>
          <a:endParaRPr lang="nb-NO"/>
        </a:p>
      </dgm:t>
    </dgm:pt>
    <dgm:pt modelId="{DF99438E-C083-48D6-9F52-03ADDC37D74C}" type="pres">
      <dgm:prSet presAssocID="{2BFB4C02-3BFF-43FE-8FC0-8CE5DF2AC534}" presName="root2" presStyleCnt="0"/>
      <dgm:spPr/>
    </dgm:pt>
    <dgm:pt modelId="{96EA3E74-D7AF-4694-A1C6-05A50E3CE927}" type="pres">
      <dgm:prSet presAssocID="{2BFB4C02-3BFF-43FE-8FC0-8CE5DF2AC534}" presName="LevelTwoTextNode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93F9B66-6600-420F-872A-9F03A0E1E6EB}" type="pres">
      <dgm:prSet presAssocID="{2BFB4C02-3BFF-43FE-8FC0-8CE5DF2AC534}" presName="level3hierChild" presStyleCnt="0"/>
      <dgm:spPr/>
    </dgm:pt>
    <dgm:pt modelId="{2F13E276-4F89-4B23-A505-1234A32844F0}" type="pres">
      <dgm:prSet presAssocID="{09927B02-14F6-4227-BDC9-F2EB1003FE54}" presName="conn2-1" presStyleLbl="parChTrans1D2" presStyleIdx="3" presStyleCnt="7"/>
      <dgm:spPr/>
      <dgm:t>
        <a:bodyPr/>
        <a:lstStyle/>
        <a:p>
          <a:endParaRPr lang="nb-NO"/>
        </a:p>
      </dgm:t>
    </dgm:pt>
    <dgm:pt modelId="{C97083AA-AEB3-4B5B-8CA1-CE97349EBAE4}" type="pres">
      <dgm:prSet presAssocID="{09927B02-14F6-4227-BDC9-F2EB1003FE54}" presName="connTx" presStyleLbl="parChTrans1D2" presStyleIdx="3" presStyleCnt="7"/>
      <dgm:spPr/>
      <dgm:t>
        <a:bodyPr/>
        <a:lstStyle/>
        <a:p>
          <a:endParaRPr lang="nb-NO"/>
        </a:p>
      </dgm:t>
    </dgm:pt>
    <dgm:pt modelId="{ADF8D1A6-B074-44B4-ADDF-ED8FF7753C8D}" type="pres">
      <dgm:prSet presAssocID="{E74845A5-AE69-491F-B11C-BE680C33EAD0}" presName="root2" presStyleCnt="0"/>
      <dgm:spPr/>
    </dgm:pt>
    <dgm:pt modelId="{8352261E-2CB2-4D76-A156-A1CBA6B698CA}" type="pres">
      <dgm:prSet presAssocID="{E74845A5-AE69-491F-B11C-BE680C33EAD0}" presName="LevelTwoTextNode" presStyleLbl="node2" presStyleIdx="3" presStyleCnt="7" custAng="0" custLinFactX="35282" custLinFactNeighborX="100000" custLinFactNeighborY="-213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1EA2946-E654-4CF8-8E74-12091AD60A42}" type="pres">
      <dgm:prSet presAssocID="{E74845A5-AE69-491F-B11C-BE680C33EAD0}" presName="level3hierChild" presStyleCnt="0"/>
      <dgm:spPr/>
    </dgm:pt>
    <dgm:pt modelId="{90F84245-90A2-4C40-A808-878B9C181374}" type="pres">
      <dgm:prSet presAssocID="{5D360EAB-1EB3-4C64-BF96-7ECD08249669}" presName="conn2-1" presStyleLbl="parChTrans1D2" presStyleIdx="4" presStyleCnt="7"/>
      <dgm:spPr/>
      <dgm:t>
        <a:bodyPr/>
        <a:lstStyle/>
        <a:p>
          <a:endParaRPr lang="nb-NO"/>
        </a:p>
      </dgm:t>
    </dgm:pt>
    <dgm:pt modelId="{BD6F4FD8-DD9C-43F3-9B73-AE9655F6CA90}" type="pres">
      <dgm:prSet presAssocID="{5D360EAB-1EB3-4C64-BF96-7ECD08249669}" presName="connTx" presStyleLbl="parChTrans1D2" presStyleIdx="4" presStyleCnt="7"/>
      <dgm:spPr/>
      <dgm:t>
        <a:bodyPr/>
        <a:lstStyle/>
        <a:p>
          <a:endParaRPr lang="nb-NO"/>
        </a:p>
      </dgm:t>
    </dgm:pt>
    <dgm:pt modelId="{B3FBF26E-9049-479B-A777-9B326D9C9033}" type="pres">
      <dgm:prSet presAssocID="{2381E3A6-F015-4A25-BC25-8FA80C27EE08}" presName="root2" presStyleCnt="0"/>
      <dgm:spPr/>
    </dgm:pt>
    <dgm:pt modelId="{AB145E65-8A1C-40BF-955C-43284E83188C}" type="pres">
      <dgm:prSet presAssocID="{2381E3A6-F015-4A25-BC25-8FA80C27EE08}" presName="LevelTwoTextNode" presStyleLbl="node2" presStyleIdx="4" presStyleCnt="7" custAng="0" custLinFactX="35282" custLinFactNeighborX="100000" custLinFactNeighborY="-213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8DE9EE4-4A54-421C-95F4-81D3BCC7BE8F}" type="pres">
      <dgm:prSet presAssocID="{2381E3A6-F015-4A25-BC25-8FA80C27EE08}" presName="level3hierChild" presStyleCnt="0"/>
      <dgm:spPr/>
    </dgm:pt>
    <dgm:pt modelId="{1F5F77A3-CB46-4DF6-8C36-C53388B91A22}" type="pres">
      <dgm:prSet presAssocID="{BE3D859D-C14D-4237-86E5-1AEAB09B833A}" presName="conn2-1" presStyleLbl="parChTrans1D2" presStyleIdx="5" presStyleCnt="7"/>
      <dgm:spPr/>
      <dgm:t>
        <a:bodyPr/>
        <a:lstStyle/>
        <a:p>
          <a:endParaRPr lang="nb-NO"/>
        </a:p>
      </dgm:t>
    </dgm:pt>
    <dgm:pt modelId="{1DC837AD-889B-4D4F-9157-ED8A594A7ECD}" type="pres">
      <dgm:prSet presAssocID="{BE3D859D-C14D-4237-86E5-1AEAB09B833A}" presName="connTx" presStyleLbl="parChTrans1D2" presStyleIdx="5" presStyleCnt="7"/>
      <dgm:spPr/>
      <dgm:t>
        <a:bodyPr/>
        <a:lstStyle/>
        <a:p>
          <a:endParaRPr lang="nb-NO"/>
        </a:p>
      </dgm:t>
    </dgm:pt>
    <dgm:pt modelId="{17BA0B38-594A-4F03-9149-77551CCF8ECE}" type="pres">
      <dgm:prSet presAssocID="{D7DE3160-4A0E-4702-84A2-E7C22704DF97}" presName="root2" presStyleCnt="0"/>
      <dgm:spPr/>
    </dgm:pt>
    <dgm:pt modelId="{4DA24C0E-A732-4F22-88AE-E1198E1694F7}" type="pres">
      <dgm:prSet presAssocID="{D7DE3160-4A0E-4702-84A2-E7C22704DF97}" presName="LevelTwoTextNode" presStyleLbl="node2" presStyleIdx="5" presStyleCnt="7" custAng="0" custLinFactX="35282" custLinFactNeighborX="100000" custLinFactNeighborY="-213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795E010-DFD2-4B1F-A760-75DAA539771B}" type="pres">
      <dgm:prSet presAssocID="{D7DE3160-4A0E-4702-84A2-E7C22704DF97}" presName="level3hierChild" presStyleCnt="0"/>
      <dgm:spPr/>
    </dgm:pt>
    <dgm:pt modelId="{6B5C4F19-8A9F-48AC-9D91-FF23F376BDF0}" type="pres">
      <dgm:prSet presAssocID="{C8F59AE7-C1DB-4F01-A9C4-8B0EC89C3E62}" presName="conn2-1" presStyleLbl="parChTrans1D2" presStyleIdx="6" presStyleCnt="7"/>
      <dgm:spPr/>
      <dgm:t>
        <a:bodyPr/>
        <a:lstStyle/>
        <a:p>
          <a:endParaRPr lang="nb-NO"/>
        </a:p>
      </dgm:t>
    </dgm:pt>
    <dgm:pt modelId="{0E570DC2-4DB7-43E8-8DEC-338BFA5FB8F2}" type="pres">
      <dgm:prSet presAssocID="{C8F59AE7-C1DB-4F01-A9C4-8B0EC89C3E62}" presName="connTx" presStyleLbl="parChTrans1D2" presStyleIdx="6" presStyleCnt="7"/>
      <dgm:spPr/>
      <dgm:t>
        <a:bodyPr/>
        <a:lstStyle/>
        <a:p>
          <a:endParaRPr lang="nb-NO"/>
        </a:p>
      </dgm:t>
    </dgm:pt>
    <dgm:pt modelId="{C96BF300-9898-42CC-8817-B369BE6554DD}" type="pres">
      <dgm:prSet presAssocID="{579E7E82-8E74-4FAC-9055-2D0450B67B41}" presName="root2" presStyleCnt="0"/>
      <dgm:spPr/>
    </dgm:pt>
    <dgm:pt modelId="{FA05B1C7-3947-4654-9D54-FB07D2F3C087}" type="pres">
      <dgm:prSet presAssocID="{579E7E82-8E74-4FAC-9055-2D0450B67B41}" presName="LevelTwoTextNode" presStyleLbl="node2" presStyleIdx="6" presStyleCnt="7" custAng="0" custLinFactNeighborX="15887" custLinFactNeighborY="-600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2CBAFD5-C1CA-4607-A16A-A1338391ECE9}" type="pres">
      <dgm:prSet presAssocID="{579E7E82-8E74-4FAC-9055-2D0450B67B41}" presName="level3hierChild" presStyleCnt="0"/>
      <dgm:spPr/>
    </dgm:pt>
    <dgm:pt modelId="{CEBE90B4-C8E2-4FB0-ABD8-218A12048855}" type="pres">
      <dgm:prSet presAssocID="{E4E824D1-63FE-4489-9606-C6D7951A1738}" presName="conn2-1" presStyleLbl="parChTrans1D3" presStyleIdx="4" presStyleCnt="5"/>
      <dgm:spPr/>
      <dgm:t>
        <a:bodyPr/>
        <a:lstStyle/>
        <a:p>
          <a:endParaRPr lang="nb-NO"/>
        </a:p>
      </dgm:t>
    </dgm:pt>
    <dgm:pt modelId="{6585EE5D-542D-4DC0-832E-679ED210ABC5}" type="pres">
      <dgm:prSet presAssocID="{E4E824D1-63FE-4489-9606-C6D7951A1738}" presName="connTx" presStyleLbl="parChTrans1D3" presStyleIdx="4" presStyleCnt="5"/>
      <dgm:spPr/>
      <dgm:t>
        <a:bodyPr/>
        <a:lstStyle/>
        <a:p>
          <a:endParaRPr lang="nb-NO"/>
        </a:p>
      </dgm:t>
    </dgm:pt>
    <dgm:pt modelId="{FA8FB1DE-9F73-4CF0-BB77-4BB431F267A9}" type="pres">
      <dgm:prSet presAssocID="{EE1D0C80-40CD-4492-BC85-52AC5F504500}" presName="root2" presStyleCnt="0"/>
      <dgm:spPr/>
    </dgm:pt>
    <dgm:pt modelId="{48CF67C5-B8B0-4657-BDDD-4B30C9F56DDE}" type="pres">
      <dgm:prSet presAssocID="{EE1D0C80-40CD-4492-BC85-52AC5F504500}" presName="LevelTwoTextNode" presStyleLbl="node3" presStyleIdx="4" presStyleCnt="5" custLinFactNeighborX="-4718" custLinFactNeighborY="-600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AD9BB73-9F94-49AB-8AC0-783038A5160F}" type="pres">
      <dgm:prSet presAssocID="{EE1D0C80-40CD-4492-BC85-52AC5F504500}" presName="level3hierChild" presStyleCnt="0"/>
      <dgm:spPr/>
    </dgm:pt>
  </dgm:ptLst>
  <dgm:cxnLst>
    <dgm:cxn modelId="{278F46B6-0E57-4283-B838-FEB786F68E73}" type="presOf" srcId="{EC7531D4-96D3-4C11-986E-548A1D941329}" destId="{EDBE6108-8724-4137-BD87-F430F41F39FC}" srcOrd="0" destOrd="0" presId="urn:microsoft.com/office/officeart/2005/8/layout/hierarchy2"/>
    <dgm:cxn modelId="{67B67DE3-CDCB-4E64-97D7-D8411FC3C4E5}" type="presOf" srcId="{C8F59AE7-C1DB-4F01-A9C4-8B0EC89C3E62}" destId="{6B5C4F19-8A9F-48AC-9D91-FF23F376BDF0}" srcOrd="0" destOrd="0" presId="urn:microsoft.com/office/officeart/2005/8/layout/hierarchy2"/>
    <dgm:cxn modelId="{ADC25612-0D8B-4A40-9A7D-B40938715999}" type="presOf" srcId="{BE3D859D-C14D-4237-86E5-1AEAB09B833A}" destId="{1F5F77A3-CB46-4DF6-8C36-C53388B91A22}" srcOrd="0" destOrd="0" presId="urn:microsoft.com/office/officeart/2005/8/layout/hierarchy2"/>
    <dgm:cxn modelId="{2F409CD8-ECCE-4715-8985-A2736700C74C}" srcId="{46B5C420-4DC9-44B2-A874-E25C5CC1B4F1}" destId="{EC7531D4-96D3-4C11-986E-548A1D941329}" srcOrd="3" destOrd="0" parTransId="{9133759F-0213-4C65-81DF-C57F4DDFA637}" sibTransId="{7AA99DB6-97D1-4F3B-82AC-36BA560025D4}"/>
    <dgm:cxn modelId="{0D3E955C-1347-4C23-B3AF-C1439B9CF3D2}" type="presOf" srcId="{6BCE6F4D-D8BE-4FBB-AAD0-4554782FB8FF}" destId="{3D5CDEFF-A846-4FA6-9FF9-2F2D699AE5F8}" srcOrd="1" destOrd="0" presId="urn:microsoft.com/office/officeart/2005/8/layout/hierarchy2"/>
    <dgm:cxn modelId="{72B560D9-393E-4AEA-9112-9CB6AF6E5C04}" srcId="{46B5C420-4DC9-44B2-A874-E25C5CC1B4F1}" destId="{0635513F-70AB-4ED5-9F4B-C0D6A667AF47}" srcOrd="1" destOrd="0" parTransId="{6BCE6F4D-D8BE-4FBB-AAD0-4554782FB8FF}" sibTransId="{932ACA9F-2F08-4A2F-A883-0F0BB9B4FFA6}"/>
    <dgm:cxn modelId="{D96B936E-3985-45DE-80ED-B8F473171DE4}" type="presOf" srcId="{E74845A5-AE69-491F-B11C-BE680C33EAD0}" destId="{8352261E-2CB2-4D76-A156-A1CBA6B698CA}" srcOrd="0" destOrd="0" presId="urn:microsoft.com/office/officeart/2005/8/layout/hierarchy2"/>
    <dgm:cxn modelId="{419EC7C6-526C-42FD-ACD8-5E8E26B223D6}" type="presOf" srcId="{C1BAEE4A-8B6B-418B-8044-559491C0CD0D}" destId="{018D422E-2298-42E9-B4FA-48818D4A0845}" srcOrd="0" destOrd="0" presId="urn:microsoft.com/office/officeart/2005/8/layout/hierarchy2"/>
    <dgm:cxn modelId="{578E46F7-7B5E-4CDF-9A18-715386DFDE22}" srcId="{0E2C4CDF-21B3-4977-B138-951D08CF32FE}" destId="{6B6FA8AF-E329-4239-91B1-79865D5DBE86}" srcOrd="1" destOrd="0" parTransId="{AF5EDC04-DCBB-42DA-904B-E8A1C8700E1B}" sibTransId="{C0ECD2EF-BDDA-427D-96AD-5829CAB80D53}"/>
    <dgm:cxn modelId="{4BC6A2F4-D0FC-41CC-A14E-169F1636539C}" type="presOf" srcId="{0E2C4CDF-21B3-4977-B138-951D08CF32FE}" destId="{7EE5BC47-5577-4A98-8340-987B0A6E284C}" srcOrd="0" destOrd="0" presId="urn:microsoft.com/office/officeart/2005/8/layout/hierarchy2"/>
    <dgm:cxn modelId="{6F66FFB6-566B-482A-A2B0-A59B2D3AE8A8}" type="presOf" srcId="{2381E3A6-F015-4A25-BC25-8FA80C27EE08}" destId="{AB145E65-8A1C-40BF-955C-43284E83188C}" srcOrd="0" destOrd="0" presId="urn:microsoft.com/office/officeart/2005/8/layout/hierarchy2"/>
    <dgm:cxn modelId="{48BFE6FA-60DB-431B-BBA1-6B495F3282F5}" srcId="{E280F3D5-B2AD-4088-8F2B-7AB896651A27}" destId="{0E2C4CDF-21B3-4977-B138-951D08CF32FE}" srcOrd="0" destOrd="0" parTransId="{C8AA9E58-8172-4736-A560-725A672580E8}" sibTransId="{F96CD402-2565-4F91-8725-1432DC3544B2}"/>
    <dgm:cxn modelId="{F77E91CD-8494-4048-8D24-0DBB6C396B12}" type="presOf" srcId="{9133759F-0213-4C65-81DF-C57F4DDFA637}" destId="{66E5111C-A4A3-4999-8F4B-4E4B4F2DB48C}" srcOrd="0" destOrd="0" presId="urn:microsoft.com/office/officeart/2005/8/layout/hierarchy2"/>
    <dgm:cxn modelId="{D9C1532F-42EF-4663-91E7-8DECD8D74609}" srcId="{0E2C4CDF-21B3-4977-B138-951D08CF32FE}" destId="{46B5C420-4DC9-44B2-A874-E25C5CC1B4F1}" srcOrd="0" destOrd="0" parTransId="{25E5EC2A-032C-4B9F-8F3B-8571CBB7A890}" sibTransId="{B74DD05C-68FF-4155-A444-AF4B18FA9455}"/>
    <dgm:cxn modelId="{DA506F93-CA3D-4071-BB8C-168D835C9817}" srcId="{0E2C4CDF-21B3-4977-B138-951D08CF32FE}" destId="{579E7E82-8E74-4FAC-9055-2D0450B67B41}" srcOrd="6" destOrd="0" parTransId="{C8F59AE7-C1DB-4F01-A9C4-8B0EC89C3E62}" sibTransId="{5A3349A0-4EB6-4FBD-823D-F569BD7C9876}"/>
    <dgm:cxn modelId="{40676DBB-3DF1-4581-87C8-45AABC81A2BD}" srcId="{46B5C420-4DC9-44B2-A874-E25C5CC1B4F1}" destId="{5575B54E-6A39-435F-9751-3BFD9E16B47F}" srcOrd="2" destOrd="0" parTransId="{702AFBE6-E1AF-4376-A5AD-AAD34854E390}" sibTransId="{23D20FED-722C-4D6E-B99B-DD9E4C0844F4}"/>
    <dgm:cxn modelId="{98228A5C-5760-4A1D-AC99-E79E0BF33A28}" type="presOf" srcId="{E280F3D5-B2AD-4088-8F2B-7AB896651A27}" destId="{46B54BFC-C2FA-4C59-A5DE-3F446C5DE682}" srcOrd="0" destOrd="0" presId="urn:microsoft.com/office/officeart/2005/8/layout/hierarchy2"/>
    <dgm:cxn modelId="{DC9AA8F2-F875-4893-A19E-BE7CC9D1DEAC}" srcId="{0E2C4CDF-21B3-4977-B138-951D08CF32FE}" destId="{D7DE3160-4A0E-4702-84A2-E7C22704DF97}" srcOrd="5" destOrd="0" parTransId="{BE3D859D-C14D-4237-86E5-1AEAB09B833A}" sibTransId="{36542D2F-147F-4FC1-A027-7AC4ACBAC5FD}"/>
    <dgm:cxn modelId="{FCC30625-685B-4811-A390-F054D3896342}" type="presOf" srcId="{C1BAEE4A-8B6B-418B-8044-559491C0CD0D}" destId="{C02372BA-154F-4F23-AEC3-B7DDE1B3ACD1}" srcOrd="1" destOrd="0" presId="urn:microsoft.com/office/officeart/2005/8/layout/hierarchy2"/>
    <dgm:cxn modelId="{09C148C9-8A0B-4D32-B278-EEEDB4BF5794}" type="presOf" srcId="{579E7E82-8E74-4FAC-9055-2D0450B67B41}" destId="{FA05B1C7-3947-4654-9D54-FB07D2F3C087}" srcOrd="0" destOrd="0" presId="urn:microsoft.com/office/officeart/2005/8/layout/hierarchy2"/>
    <dgm:cxn modelId="{105B6E52-F405-434C-A9A3-0028947BB82A}" type="presOf" srcId="{2BFB4C02-3BFF-43FE-8FC0-8CE5DF2AC534}" destId="{96EA3E74-D7AF-4694-A1C6-05A50E3CE927}" srcOrd="0" destOrd="0" presId="urn:microsoft.com/office/officeart/2005/8/layout/hierarchy2"/>
    <dgm:cxn modelId="{3D7DE286-A17E-46E5-A7CF-3F31BA8FA1F3}" type="presOf" srcId="{25E5EC2A-032C-4B9F-8F3B-8571CBB7A890}" destId="{75F508F8-5F47-43D0-A1B4-D45BA8D5B6B4}" srcOrd="1" destOrd="0" presId="urn:microsoft.com/office/officeart/2005/8/layout/hierarchy2"/>
    <dgm:cxn modelId="{BF965BFC-9591-4722-8645-3CE1FAB8FD12}" type="presOf" srcId="{09927B02-14F6-4227-BDC9-F2EB1003FE54}" destId="{C97083AA-AEB3-4B5B-8CA1-CE97349EBAE4}" srcOrd="1" destOrd="0" presId="urn:microsoft.com/office/officeart/2005/8/layout/hierarchy2"/>
    <dgm:cxn modelId="{61FC3E23-26E4-48B0-9351-EFF0778E2F17}" type="presOf" srcId="{BE3D859D-C14D-4237-86E5-1AEAB09B833A}" destId="{1DC837AD-889B-4D4F-9157-ED8A594A7ECD}" srcOrd="1" destOrd="0" presId="urn:microsoft.com/office/officeart/2005/8/layout/hierarchy2"/>
    <dgm:cxn modelId="{F2EEF25B-68A6-4F91-8D41-355A16A8DC21}" type="presOf" srcId="{6BCE6F4D-D8BE-4FBB-AAD0-4554782FB8FF}" destId="{717F7C72-2152-4D9E-A624-E8B18FA159B1}" srcOrd="0" destOrd="0" presId="urn:microsoft.com/office/officeart/2005/8/layout/hierarchy2"/>
    <dgm:cxn modelId="{A80D0368-31A5-4F4E-9316-2177FC5663BA}" type="presOf" srcId="{EE1D0C80-40CD-4492-BC85-52AC5F504500}" destId="{48CF67C5-B8B0-4657-BDDD-4B30C9F56DDE}" srcOrd="0" destOrd="0" presId="urn:microsoft.com/office/officeart/2005/8/layout/hierarchy2"/>
    <dgm:cxn modelId="{F0874767-1687-484B-A489-4F82159CB486}" type="presOf" srcId="{7F990ECB-2DCF-4DEF-A2EF-2364EF3B3C17}" destId="{4FAB842C-57F4-4294-BD14-28D5BD0A485A}" srcOrd="1" destOrd="0" presId="urn:microsoft.com/office/officeart/2005/8/layout/hierarchy2"/>
    <dgm:cxn modelId="{0ADE5F6B-990B-4643-9791-55AC5D9A0A3E}" type="presOf" srcId="{E4E824D1-63FE-4489-9606-C6D7951A1738}" destId="{CEBE90B4-C8E2-4FB0-ABD8-218A12048855}" srcOrd="0" destOrd="0" presId="urn:microsoft.com/office/officeart/2005/8/layout/hierarchy2"/>
    <dgm:cxn modelId="{5E4CA488-2067-4C49-BEE6-1CF838E81567}" type="presOf" srcId="{AF5EDC04-DCBB-42DA-904B-E8A1C8700E1B}" destId="{3E687427-128E-4490-BC7F-4292797390EB}" srcOrd="0" destOrd="0" presId="urn:microsoft.com/office/officeart/2005/8/layout/hierarchy2"/>
    <dgm:cxn modelId="{82F4880D-3BD0-4AB4-8857-25ED111FB96E}" type="presOf" srcId="{C8AE7314-7788-4466-9D90-6FF6B0EA3C29}" destId="{3FCD42EE-2229-49B4-82D6-0A7FDFF9A49A}" srcOrd="0" destOrd="0" presId="urn:microsoft.com/office/officeart/2005/8/layout/hierarchy2"/>
    <dgm:cxn modelId="{933D38E3-1C4E-4F8E-910A-588B18C0DF1E}" srcId="{579E7E82-8E74-4FAC-9055-2D0450B67B41}" destId="{EE1D0C80-40CD-4492-BC85-52AC5F504500}" srcOrd="0" destOrd="0" parTransId="{E4E824D1-63FE-4489-9606-C6D7951A1738}" sibTransId="{E4F20D7C-D92D-4674-B680-A297833C95E5}"/>
    <dgm:cxn modelId="{8A7A0017-1BC8-4FA5-83F4-789BCB610814}" type="presOf" srcId="{6B6FA8AF-E329-4239-91B1-79865D5DBE86}" destId="{320D38A3-5DE5-4A48-842E-DEE5BB66C7E9}" srcOrd="0" destOrd="0" presId="urn:microsoft.com/office/officeart/2005/8/layout/hierarchy2"/>
    <dgm:cxn modelId="{3CF99E0E-2EDF-4CD5-B2A4-6836EE494617}" type="presOf" srcId="{702AFBE6-E1AF-4376-A5AD-AAD34854E390}" destId="{95A911B5-0E6E-471F-8AF1-E26C6705AA40}" srcOrd="0" destOrd="0" presId="urn:microsoft.com/office/officeart/2005/8/layout/hierarchy2"/>
    <dgm:cxn modelId="{6626A42F-C8F8-4E07-8AF6-AE9105C908F7}" type="presOf" srcId="{46B5C420-4DC9-44B2-A874-E25C5CC1B4F1}" destId="{3B82ADB9-8EC1-43D0-AF72-A4DE9A8C2D78}" srcOrd="0" destOrd="0" presId="urn:microsoft.com/office/officeart/2005/8/layout/hierarchy2"/>
    <dgm:cxn modelId="{4D21AFEC-9DDB-441F-929F-DE9E7037EB11}" type="presOf" srcId="{7F990ECB-2DCF-4DEF-A2EF-2364EF3B3C17}" destId="{5B516802-B031-46E0-9756-692007CDE7F2}" srcOrd="0" destOrd="0" presId="urn:microsoft.com/office/officeart/2005/8/layout/hierarchy2"/>
    <dgm:cxn modelId="{3E1C1395-C101-454A-A251-870DF369E46D}" type="presOf" srcId="{AF5EDC04-DCBB-42DA-904B-E8A1C8700E1B}" destId="{B8D955BD-9F9A-4DE4-BEAD-569A5D70E2E4}" srcOrd="1" destOrd="0" presId="urn:microsoft.com/office/officeart/2005/8/layout/hierarchy2"/>
    <dgm:cxn modelId="{C4AC82E9-DE94-4DA0-8B30-44BF9780D164}" type="presOf" srcId="{0635513F-70AB-4ED5-9F4B-C0D6A667AF47}" destId="{56B3DFA0-A55E-470B-B127-81970B3EA30C}" srcOrd="0" destOrd="0" presId="urn:microsoft.com/office/officeart/2005/8/layout/hierarchy2"/>
    <dgm:cxn modelId="{AF59353C-B98D-4DE3-8829-A29EF57DB4A1}" type="presOf" srcId="{702AFBE6-E1AF-4376-A5AD-AAD34854E390}" destId="{497C918E-DE43-4EE9-BCDA-B13AFEA1619C}" srcOrd="1" destOrd="0" presId="urn:microsoft.com/office/officeart/2005/8/layout/hierarchy2"/>
    <dgm:cxn modelId="{2C7BB807-990A-43BA-8C47-4C9566FF5A28}" type="presOf" srcId="{9133759F-0213-4C65-81DF-C57F4DDFA637}" destId="{54281153-966B-46BE-B9A1-B9AE6B655421}" srcOrd="1" destOrd="0" presId="urn:microsoft.com/office/officeart/2005/8/layout/hierarchy2"/>
    <dgm:cxn modelId="{4C00687A-109D-4C85-993D-12233CA0BFB6}" srcId="{0E2C4CDF-21B3-4977-B138-951D08CF32FE}" destId="{2BFB4C02-3BFF-43FE-8FC0-8CE5DF2AC534}" srcOrd="2" destOrd="0" parTransId="{C1BAEE4A-8B6B-418B-8044-559491C0CD0D}" sibTransId="{E83EFCBC-9A64-44DF-A982-7E07A8439BC0}"/>
    <dgm:cxn modelId="{2B71AC8E-0AE7-434E-B67C-168DAE04F7CE}" type="presOf" srcId="{E4E824D1-63FE-4489-9606-C6D7951A1738}" destId="{6585EE5D-542D-4DC0-832E-679ED210ABC5}" srcOrd="1" destOrd="0" presId="urn:microsoft.com/office/officeart/2005/8/layout/hierarchy2"/>
    <dgm:cxn modelId="{4D447D8F-A95B-459B-B91F-33403A8AB25B}" type="presOf" srcId="{5D360EAB-1EB3-4C64-BF96-7ECD08249669}" destId="{90F84245-90A2-4C40-A808-878B9C181374}" srcOrd="0" destOrd="0" presId="urn:microsoft.com/office/officeart/2005/8/layout/hierarchy2"/>
    <dgm:cxn modelId="{07CE35EC-23A9-43BC-83B0-C19B292908C9}" type="presOf" srcId="{C8F59AE7-C1DB-4F01-A9C4-8B0EC89C3E62}" destId="{0E570DC2-4DB7-43E8-8DEC-338BFA5FB8F2}" srcOrd="1" destOrd="0" presId="urn:microsoft.com/office/officeart/2005/8/layout/hierarchy2"/>
    <dgm:cxn modelId="{48243CEB-5482-4BAC-8A23-6B20C7544BF4}" type="presOf" srcId="{5575B54E-6A39-435F-9751-3BFD9E16B47F}" destId="{B9A74DE9-605E-4798-8A6A-8B9EC4E197B6}" srcOrd="0" destOrd="0" presId="urn:microsoft.com/office/officeart/2005/8/layout/hierarchy2"/>
    <dgm:cxn modelId="{1F8C8A96-9BA9-4586-BEBF-C3E3E5A18031}" srcId="{0E2C4CDF-21B3-4977-B138-951D08CF32FE}" destId="{E74845A5-AE69-491F-B11C-BE680C33EAD0}" srcOrd="3" destOrd="0" parTransId="{09927B02-14F6-4227-BDC9-F2EB1003FE54}" sibTransId="{966C8BBD-9F08-4097-8BD0-DEDBA5B2A228}"/>
    <dgm:cxn modelId="{7680D75E-DDC5-4D05-805E-7FC14D96394C}" type="presOf" srcId="{25E5EC2A-032C-4B9F-8F3B-8571CBB7A890}" destId="{361ACB87-261E-4007-AA34-69CD94251441}" srcOrd="0" destOrd="0" presId="urn:microsoft.com/office/officeart/2005/8/layout/hierarchy2"/>
    <dgm:cxn modelId="{BFA9097A-6099-4363-95BB-31CD94A92EE7}" srcId="{0E2C4CDF-21B3-4977-B138-951D08CF32FE}" destId="{2381E3A6-F015-4A25-BC25-8FA80C27EE08}" srcOrd="4" destOrd="0" parTransId="{5D360EAB-1EB3-4C64-BF96-7ECD08249669}" sibTransId="{0FEEF7F9-98DD-4420-8545-459A5D32A99C}"/>
    <dgm:cxn modelId="{D6BB77A8-7965-4D63-9D3E-4DD111DDA623}" srcId="{46B5C420-4DC9-44B2-A874-E25C5CC1B4F1}" destId="{C8AE7314-7788-4466-9D90-6FF6B0EA3C29}" srcOrd="0" destOrd="0" parTransId="{7F990ECB-2DCF-4DEF-A2EF-2364EF3B3C17}" sibTransId="{259C3095-5A1B-453D-9155-9E0914C85B09}"/>
    <dgm:cxn modelId="{24ABBDB5-167B-49AF-8173-1EAE32E14BFF}" type="presOf" srcId="{5D360EAB-1EB3-4C64-BF96-7ECD08249669}" destId="{BD6F4FD8-DD9C-43F3-9B73-AE9655F6CA90}" srcOrd="1" destOrd="0" presId="urn:microsoft.com/office/officeart/2005/8/layout/hierarchy2"/>
    <dgm:cxn modelId="{F6839D91-8FB1-4303-ACEA-559CD4EFC871}" type="presOf" srcId="{D7DE3160-4A0E-4702-84A2-E7C22704DF97}" destId="{4DA24C0E-A732-4F22-88AE-E1198E1694F7}" srcOrd="0" destOrd="0" presId="urn:microsoft.com/office/officeart/2005/8/layout/hierarchy2"/>
    <dgm:cxn modelId="{B4A013C9-595D-46FC-9CDA-E36013FCCD63}" type="presOf" srcId="{09927B02-14F6-4227-BDC9-F2EB1003FE54}" destId="{2F13E276-4F89-4B23-A505-1234A32844F0}" srcOrd="0" destOrd="0" presId="urn:microsoft.com/office/officeart/2005/8/layout/hierarchy2"/>
    <dgm:cxn modelId="{F0A61D3B-CFB3-412B-9217-0200CD668610}" type="presParOf" srcId="{46B54BFC-C2FA-4C59-A5DE-3F446C5DE682}" destId="{17BE9AD0-6FE8-40F5-AFD7-DA5F9D6005D9}" srcOrd="0" destOrd="0" presId="urn:microsoft.com/office/officeart/2005/8/layout/hierarchy2"/>
    <dgm:cxn modelId="{5A31E077-3526-45F0-A3FF-23701A06C800}" type="presParOf" srcId="{17BE9AD0-6FE8-40F5-AFD7-DA5F9D6005D9}" destId="{7EE5BC47-5577-4A98-8340-987B0A6E284C}" srcOrd="0" destOrd="0" presId="urn:microsoft.com/office/officeart/2005/8/layout/hierarchy2"/>
    <dgm:cxn modelId="{26FFA4E8-5E1E-42DC-9290-ED6C97927F5E}" type="presParOf" srcId="{17BE9AD0-6FE8-40F5-AFD7-DA5F9D6005D9}" destId="{3574E1AD-D584-42CA-B6C2-EBD2FC505F28}" srcOrd="1" destOrd="0" presId="urn:microsoft.com/office/officeart/2005/8/layout/hierarchy2"/>
    <dgm:cxn modelId="{E2D38488-55B1-4B41-A92E-BC88CF8467F5}" type="presParOf" srcId="{3574E1AD-D584-42CA-B6C2-EBD2FC505F28}" destId="{361ACB87-261E-4007-AA34-69CD94251441}" srcOrd="0" destOrd="0" presId="urn:microsoft.com/office/officeart/2005/8/layout/hierarchy2"/>
    <dgm:cxn modelId="{BE640D61-EC6D-46BE-8437-0F91D27A877E}" type="presParOf" srcId="{361ACB87-261E-4007-AA34-69CD94251441}" destId="{75F508F8-5F47-43D0-A1B4-D45BA8D5B6B4}" srcOrd="0" destOrd="0" presId="urn:microsoft.com/office/officeart/2005/8/layout/hierarchy2"/>
    <dgm:cxn modelId="{5D75D940-0E59-4FA7-A4BC-46AC2077D447}" type="presParOf" srcId="{3574E1AD-D584-42CA-B6C2-EBD2FC505F28}" destId="{D9671EFA-D856-4A42-B900-21F4DE85DA99}" srcOrd="1" destOrd="0" presId="urn:microsoft.com/office/officeart/2005/8/layout/hierarchy2"/>
    <dgm:cxn modelId="{71458C37-A149-44A8-A16E-B464CFE16981}" type="presParOf" srcId="{D9671EFA-D856-4A42-B900-21F4DE85DA99}" destId="{3B82ADB9-8EC1-43D0-AF72-A4DE9A8C2D78}" srcOrd="0" destOrd="0" presId="urn:microsoft.com/office/officeart/2005/8/layout/hierarchy2"/>
    <dgm:cxn modelId="{54192E2B-FCB5-4C97-BAC9-0ED4A1227BD2}" type="presParOf" srcId="{D9671EFA-D856-4A42-B900-21F4DE85DA99}" destId="{539BD424-1F69-4D60-A3E7-5E78F4DC5CBD}" srcOrd="1" destOrd="0" presId="urn:microsoft.com/office/officeart/2005/8/layout/hierarchy2"/>
    <dgm:cxn modelId="{235CDE05-A2CE-4494-AB80-1485EFA367A5}" type="presParOf" srcId="{539BD424-1F69-4D60-A3E7-5E78F4DC5CBD}" destId="{5B516802-B031-46E0-9756-692007CDE7F2}" srcOrd="0" destOrd="0" presId="urn:microsoft.com/office/officeart/2005/8/layout/hierarchy2"/>
    <dgm:cxn modelId="{D10E86F6-E4E0-4501-A4B7-85073820D400}" type="presParOf" srcId="{5B516802-B031-46E0-9756-692007CDE7F2}" destId="{4FAB842C-57F4-4294-BD14-28D5BD0A485A}" srcOrd="0" destOrd="0" presId="urn:microsoft.com/office/officeart/2005/8/layout/hierarchy2"/>
    <dgm:cxn modelId="{72E3A1F5-CCC2-4714-B650-E6717CB8CE71}" type="presParOf" srcId="{539BD424-1F69-4D60-A3E7-5E78F4DC5CBD}" destId="{936DF80E-99A2-4E9B-B55C-BB698E97D91D}" srcOrd="1" destOrd="0" presId="urn:microsoft.com/office/officeart/2005/8/layout/hierarchy2"/>
    <dgm:cxn modelId="{EC1EE176-CA0A-414D-A7DB-A40FF481FAC4}" type="presParOf" srcId="{936DF80E-99A2-4E9B-B55C-BB698E97D91D}" destId="{3FCD42EE-2229-49B4-82D6-0A7FDFF9A49A}" srcOrd="0" destOrd="0" presId="urn:microsoft.com/office/officeart/2005/8/layout/hierarchy2"/>
    <dgm:cxn modelId="{6FAD346A-7F67-45C8-9358-A235B67C6B83}" type="presParOf" srcId="{936DF80E-99A2-4E9B-B55C-BB698E97D91D}" destId="{F64B6531-6DC0-40E1-BE8B-4237B6929106}" srcOrd="1" destOrd="0" presId="urn:microsoft.com/office/officeart/2005/8/layout/hierarchy2"/>
    <dgm:cxn modelId="{0542F50D-354D-4713-905B-FFC85041214F}" type="presParOf" srcId="{539BD424-1F69-4D60-A3E7-5E78F4DC5CBD}" destId="{717F7C72-2152-4D9E-A624-E8B18FA159B1}" srcOrd="2" destOrd="0" presId="urn:microsoft.com/office/officeart/2005/8/layout/hierarchy2"/>
    <dgm:cxn modelId="{5FAA06EB-951B-4E7A-9AF4-4B5815D1064B}" type="presParOf" srcId="{717F7C72-2152-4D9E-A624-E8B18FA159B1}" destId="{3D5CDEFF-A846-4FA6-9FF9-2F2D699AE5F8}" srcOrd="0" destOrd="0" presId="urn:microsoft.com/office/officeart/2005/8/layout/hierarchy2"/>
    <dgm:cxn modelId="{D741B67D-21E2-4A08-BCE0-A331239D86D4}" type="presParOf" srcId="{539BD424-1F69-4D60-A3E7-5E78F4DC5CBD}" destId="{2B929A95-DA3E-426B-B4CD-6320FAFEAA02}" srcOrd="3" destOrd="0" presId="urn:microsoft.com/office/officeart/2005/8/layout/hierarchy2"/>
    <dgm:cxn modelId="{A52E687A-2A40-4BF7-9C60-5F9AC5086F29}" type="presParOf" srcId="{2B929A95-DA3E-426B-B4CD-6320FAFEAA02}" destId="{56B3DFA0-A55E-470B-B127-81970B3EA30C}" srcOrd="0" destOrd="0" presId="urn:microsoft.com/office/officeart/2005/8/layout/hierarchy2"/>
    <dgm:cxn modelId="{B295CE9D-3DFD-45DD-A1BE-52616C5C59DE}" type="presParOf" srcId="{2B929A95-DA3E-426B-B4CD-6320FAFEAA02}" destId="{5C7347DF-C7C5-4FAF-BFB3-5FF1F086F428}" srcOrd="1" destOrd="0" presId="urn:microsoft.com/office/officeart/2005/8/layout/hierarchy2"/>
    <dgm:cxn modelId="{16FDB3C3-A1C5-4A0C-A3F0-D3BDC0312841}" type="presParOf" srcId="{539BD424-1F69-4D60-A3E7-5E78F4DC5CBD}" destId="{95A911B5-0E6E-471F-8AF1-E26C6705AA40}" srcOrd="4" destOrd="0" presId="urn:microsoft.com/office/officeart/2005/8/layout/hierarchy2"/>
    <dgm:cxn modelId="{F9353D5D-F429-4673-A97F-3095B018FBB1}" type="presParOf" srcId="{95A911B5-0E6E-471F-8AF1-E26C6705AA40}" destId="{497C918E-DE43-4EE9-BCDA-B13AFEA1619C}" srcOrd="0" destOrd="0" presId="urn:microsoft.com/office/officeart/2005/8/layout/hierarchy2"/>
    <dgm:cxn modelId="{D69D5127-453A-4695-B540-B7B1074051D5}" type="presParOf" srcId="{539BD424-1F69-4D60-A3E7-5E78F4DC5CBD}" destId="{E052538F-85DE-4889-A941-1BC900D29F49}" srcOrd="5" destOrd="0" presId="urn:microsoft.com/office/officeart/2005/8/layout/hierarchy2"/>
    <dgm:cxn modelId="{3CFFB6A2-CAA1-457F-9B28-A67517F4237F}" type="presParOf" srcId="{E052538F-85DE-4889-A941-1BC900D29F49}" destId="{B9A74DE9-605E-4798-8A6A-8B9EC4E197B6}" srcOrd="0" destOrd="0" presId="urn:microsoft.com/office/officeart/2005/8/layout/hierarchy2"/>
    <dgm:cxn modelId="{1A085626-C495-4F57-A8F2-789E4A0DBA2A}" type="presParOf" srcId="{E052538F-85DE-4889-A941-1BC900D29F49}" destId="{D6C0DCD7-94FC-4EE8-9682-C04A77C06705}" srcOrd="1" destOrd="0" presId="urn:microsoft.com/office/officeart/2005/8/layout/hierarchy2"/>
    <dgm:cxn modelId="{8439ACED-26DF-47F3-ADC5-E1820195C964}" type="presParOf" srcId="{539BD424-1F69-4D60-A3E7-5E78F4DC5CBD}" destId="{66E5111C-A4A3-4999-8F4B-4E4B4F2DB48C}" srcOrd="6" destOrd="0" presId="urn:microsoft.com/office/officeart/2005/8/layout/hierarchy2"/>
    <dgm:cxn modelId="{D97ACE2E-FD34-46F0-BE39-4C713BF07B99}" type="presParOf" srcId="{66E5111C-A4A3-4999-8F4B-4E4B4F2DB48C}" destId="{54281153-966B-46BE-B9A1-B9AE6B655421}" srcOrd="0" destOrd="0" presId="urn:microsoft.com/office/officeart/2005/8/layout/hierarchy2"/>
    <dgm:cxn modelId="{357A6F13-C962-4072-BCB1-5B9B463D6C68}" type="presParOf" srcId="{539BD424-1F69-4D60-A3E7-5E78F4DC5CBD}" destId="{D221E35E-D362-4843-AE69-EC113ED94894}" srcOrd="7" destOrd="0" presId="urn:microsoft.com/office/officeart/2005/8/layout/hierarchy2"/>
    <dgm:cxn modelId="{225C54FE-C980-4EB8-9B31-11A182E9B6FC}" type="presParOf" srcId="{D221E35E-D362-4843-AE69-EC113ED94894}" destId="{EDBE6108-8724-4137-BD87-F430F41F39FC}" srcOrd="0" destOrd="0" presId="urn:microsoft.com/office/officeart/2005/8/layout/hierarchy2"/>
    <dgm:cxn modelId="{F45EFF10-79B0-413D-94E6-90E03AE66CE7}" type="presParOf" srcId="{D221E35E-D362-4843-AE69-EC113ED94894}" destId="{5BF23608-4529-4DA3-B038-2440FB9BA033}" srcOrd="1" destOrd="0" presId="urn:microsoft.com/office/officeart/2005/8/layout/hierarchy2"/>
    <dgm:cxn modelId="{5B156B66-D081-4316-A997-73AFBDAA1BCA}" type="presParOf" srcId="{3574E1AD-D584-42CA-B6C2-EBD2FC505F28}" destId="{3E687427-128E-4490-BC7F-4292797390EB}" srcOrd="2" destOrd="0" presId="urn:microsoft.com/office/officeart/2005/8/layout/hierarchy2"/>
    <dgm:cxn modelId="{61F64AAC-9763-4CF3-AE05-60BE79450E4F}" type="presParOf" srcId="{3E687427-128E-4490-BC7F-4292797390EB}" destId="{B8D955BD-9F9A-4DE4-BEAD-569A5D70E2E4}" srcOrd="0" destOrd="0" presId="urn:microsoft.com/office/officeart/2005/8/layout/hierarchy2"/>
    <dgm:cxn modelId="{67E46410-CF5F-48A5-8321-60255FF27F07}" type="presParOf" srcId="{3574E1AD-D584-42CA-B6C2-EBD2FC505F28}" destId="{FFB4C6B8-D590-4B90-9074-ADFDF9B2BC79}" srcOrd="3" destOrd="0" presId="urn:microsoft.com/office/officeart/2005/8/layout/hierarchy2"/>
    <dgm:cxn modelId="{74678FAE-7F3A-420D-8C50-F92E931B5F89}" type="presParOf" srcId="{FFB4C6B8-D590-4B90-9074-ADFDF9B2BC79}" destId="{320D38A3-5DE5-4A48-842E-DEE5BB66C7E9}" srcOrd="0" destOrd="0" presId="urn:microsoft.com/office/officeart/2005/8/layout/hierarchy2"/>
    <dgm:cxn modelId="{E57718FD-28BE-4339-B7D9-7028389571FF}" type="presParOf" srcId="{FFB4C6B8-D590-4B90-9074-ADFDF9B2BC79}" destId="{D1E4CA9D-9BCD-463D-B9EF-DE577ECD157A}" srcOrd="1" destOrd="0" presId="urn:microsoft.com/office/officeart/2005/8/layout/hierarchy2"/>
    <dgm:cxn modelId="{35982D0A-29F6-4851-811B-C57687E19BA5}" type="presParOf" srcId="{3574E1AD-D584-42CA-B6C2-EBD2FC505F28}" destId="{018D422E-2298-42E9-B4FA-48818D4A0845}" srcOrd="4" destOrd="0" presId="urn:microsoft.com/office/officeart/2005/8/layout/hierarchy2"/>
    <dgm:cxn modelId="{95FD161F-3250-4227-AC45-26C5114E0057}" type="presParOf" srcId="{018D422E-2298-42E9-B4FA-48818D4A0845}" destId="{C02372BA-154F-4F23-AEC3-B7DDE1B3ACD1}" srcOrd="0" destOrd="0" presId="urn:microsoft.com/office/officeart/2005/8/layout/hierarchy2"/>
    <dgm:cxn modelId="{D217D6F5-586E-4BEF-8C6A-7B7478F532CD}" type="presParOf" srcId="{3574E1AD-D584-42CA-B6C2-EBD2FC505F28}" destId="{DF99438E-C083-48D6-9F52-03ADDC37D74C}" srcOrd="5" destOrd="0" presId="urn:microsoft.com/office/officeart/2005/8/layout/hierarchy2"/>
    <dgm:cxn modelId="{58990E60-4C66-4966-898F-0A3CD98261E3}" type="presParOf" srcId="{DF99438E-C083-48D6-9F52-03ADDC37D74C}" destId="{96EA3E74-D7AF-4694-A1C6-05A50E3CE927}" srcOrd="0" destOrd="0" presId="urn:microsoft.com/office/officeart/2005/8/layout/hierarchy2"/>
    <dgm:cxn modelId="{953DF67E-30C1-4FDC-B61D-D87658BD5A9F}" type="presParOf" srcId="{DF99438E-C083-48D6-9F52-03ADDC37D74C}" destId="{F93F9B66-6600-420F-872A-9F03A0E1E6EB}" srcOrd="1" destOrd="0" presId="urn:microsoft.com/office/officeart/2005/8/layout/hierarchy2"/>
    <dgm:cxn modelId="{AD6AD2BB-D818-413A-831B-FEDCC3316920}" type="presParOf" srcId="{3574E1AD-D584-42CA-B6C2-EBD2FC505F28}" destId="{2F13E276-4F89-4B23-A505-1234A32844F0}" srcOrd="6" destOrd="0" presId="urn:microsoft.com/office/officeart/2005/8/layout/hierarchy2"/>
    <dgm:cxn modelId="{29D05468-63AC-48F6-8033-C070222F424A}" type="presParOf" srcId="{2F13E276-4F89-4B23-A505-1234A32844F0}" destId="{C97083AA-AEB3-4B5B-8CA1-CE97349EBAE4}" srcOrd="0" destOrd="0" presId="urn:microsoft.com/office/officeart/2005/8/layout/hierarchy2"/>
    <dgm:cxn modelId="{27A8F3D9-DF98-400E-B96D-43BC81A06DD7}" type="presParOf" srcId="{3574E1AD-D584-42CA-B6C2-EBD2FC505F28}" destId="{ADF8D1A6-B074-44B4-ADDF-ED8FF7753C8D}" srcOrd="7" destOrd="0" presId="urn:microsoft.com/office/officeart/2005/8/layout/hierarchy2"/>
    <dgm:cxn modelId="{520FB357-A207-4D3D-ADC6-E6CD09DA7C26}" type="presParOf" srcId="{ADF8D1A6-B074-44B4-ADDF-ED8FF7753C8D}" destId="{8352261E-2CB2-4D76-A156-A1CBA6B698CA}" srcOrd="0" destOrd="0" presId="urn:microsoft.com/office/officeart/2005/8/layout/hierarchy2"/>
    <dgm:cxn modelId="{E3DA636C-3506-4D5E-BE5C-33E5DC253A2E}" type="presParOf" srcId="{ADF8D1A6-B074-44B4-ADDF-ED8FF7753C8D}" destId="{51EA2946-E654-4CF8-8E74-12091AD60A42}" srcOrd="1" destOrd="0" presId="urn:microsoft.com/office/officeart/2005/8/layout/hierarchy2"/>
    <dgm:cxn modelId="{3A404F41-B173-4DB8-9191-809A1417FBC2}" type="presParOf" srcId="{3574E1AD-D584-42CA-B6C2-EBD2FC505F28}" destId="{90F84245-90A2-4C40-A808-878B9C181374}" srcOrd="8" destOrd="0" presId="urn:microsoft.com/office/officeart/2005/8/layout/hierarchy2"/>
    <dgm:cxn modelId="{395FDA9F-A819-4D0F-A110-C885B304EA83}" type="presParOf" srcId="{90F84245-90A2-4C40-A808-878B9C181374}" destId="{BD6F4FD8-DD9C-43F3-9B73-AE9655F6CA90}" srcOrd="0" destOrd="0" presId="urn:microsoft.com/office/officeart/2005/8/layout/hierarchy2"/>
    <dgm:cxn modelId="{314F07C9-FCEC-431A-AA7C-8E736C223628}" type="presParOf" srcId="{3574E1AD-D584-42CA-B6C2-EBD2FC505F28}" destId="{B3FBF26E-9049-479B-A777-9B326D9C9033}" srcOrd="9" destOrd="0" presId="urn:microsoft.com/office/officeart/2005/8/layout/hierarchy2"/>
    <dgm:cxn modelId="{F39866B0-5C65-48F2-9987-0157FCF58665}" type="presParOf" srcId="{B3FBF26E-9049-479B-A777-9B326D9C9033}" destId="{AB145E65-8A1C-40BF-955C-43284E83188C}" srcOrd="0" destOrd="0" presId="urn:microsoft.com/office/officeart/2005/8/layout/hierarchy2"/>
    <dgm:cxn modelId="{93AA2DD4-F5B0-4B07-953E-FFE0D89438E4}" type="presParOf" srcId="{B3FBF26E-9049-479B-A777-9B326D9C9033}" destId="{48DE9EE4-4A54-421C-95F4-81D3BCC7BE8F}" srcOrd="1" destOrd="0" presId="urn:microsoft.com/office/officeart/2005/8/layout/hierarchy2"/>
    <dgm:cxn modelId="{E6597F26-6857-450E-A406-3A10F84B5017}" type="presParOf" srcId="{3574E1AD-D584-42CA-B6C2-EBD2FC505F28}" destId="{1F5F77A3-CB46-4DF6-8C36-C53388B91A22}" srcOrd="10" destOrd="0" presId="urn:microsoft.com/office/officeart/2005/8/layout/hierarchy2"/>
    <dgm:cxn modelId="{F0455AC2-66B3-49FD-8391-66732FC52333}" type="presParOf" srcId="{1F5F77A3-CB46-4DF6-8C36-C53388B91A22}" destId="{1DC837AD-889B-4D4F-9157-ED8A594A7ECD}" srcOrd="0" destOrd="0" presId="urn:microsoft.com/office/officeart/2005/8/layout/hierarchy2"/>
    <dgm:cxn modelId="{0D1B3152-3BA0-4013-90F1-63F4DD3CAAA8}" type="presParOf" srcId="{3574E1AD-D584-42CA-B6C2-EBD2FC505F28}" destId="{17BA0B38-594A-4F03-9149-77551CCF8ECE}" srcOrd="11" destOrd="0" presId="urn:microsoft.com/office/officeart/2005/8/layout/hierarchy2"/>
    <dgm:cxn modelId="{31FB5C1C-6519-4039-9451-AE115A0E70CE}" type="presParOf" srcId="{17BA0B38-594A-4F03-9149-77551CCF8ECE}" destId="{4DA24C0E-A732-4F22-88AE-E1198E1694F7}" srcOrd="0" destOrd="0" presId="urn:microsoft.com/office/officeart/2005/8/layout/hierarchy2"/>
    <dgm:cxn modelId="{5394CFFA-7887-4BAE-A098-2EEB56CAD375}" type="presParOf" srcId="{17BA0B38-594A-4F03-9149-77551CCF8ECE}" destId="{0795E010-DFD2-4B1F-A760-75DAA539771B}" srcOrd="1" destOrd="0" presId="urn:microsoft.com/office/officeart/2005/8/layout/hierarchy2"/>
    <dgm:cxn modelId="{CF0B6E37-F7E2-4C7B-B996-2A49635F20CD}" type="presParOf" srcId="{3574E1AD-D584-42CA-B6C2-EBD2FC505F28}" destId="{6B5C4F19-8A9F-48AC-9D91-FF23F376BDF0}" srcOrd="12" destOrd="0" presId="urn:microsoft.com/office/officeart/2005/8/layout/hierarchy2"/>
    <dgm:cxn modelId="{042122A4-1B37-4A02-BA6C-7BA2325A9764}" type="presParOf" srcId="{6B5C4F19-8A9F-48AC-9D91-FF23F376BDF0}" destId="{0E570DC2-4DB7-43E8-8DEC-338BFA5FB8F2}" srcOrd="0" destOrd="0" presId="urn:microsoft.com/office/officeart/2005/8/layout/hierarchy2"/>
    <dgm:cxn modelId="{8FC8DC51-C052-4E89-9C48-EA19ED245345}" type="presParOf" srcId="{3574E1AD-D584-42CA-B6C2-EBD2FC505F28}" destId="{C96BF300-9898-42CC-8817-B369BE6554DD}" srcOrd="13" destOrd="0" presId="urn:microsoft.com/office/officeart/2005/8/layout/hierarchy2"/>
    <dgm:cxn modelId="{15A74A3A-2B81-4A2B-A084-EB832EF88408}" type="presParOf" srcId="{C96BF300-9898-42CC-8817-B369BE6554DD}" destId="{FA05B1C7-3947-4654-9D54-FB07D2F3C087}" srcOrd="0" destOrd="0" presId="urn:microsoft.com/office/officeart/2005/8/layout/hierarchy2"/>
    <dgm:cxn modelId="{DA60C38F-A2B9-467C-B04C-E09C28A769E6}" type="presParOf" srcId="{C96BF300-9898-42CC-8817-B369BE6554DD}" destId="{52CBAFD5-C1CA-4607-A16A-A1338391ECE9}" srcOrd="1" destOrd="0" presId="urn:microsoft.com/office/officeart/2005/8/layout/hierarchy2"/>
    <dgm:cxn modelId="{2AE53FA7-FD6B-4E21-9CF0-CED7138925CC}" type="presParOf" srcId="{52CBAFD5-C1CA-4607-A16A-A1338391ECE9}" destId="{CEBE90B4-C8E2-4FB0-ABD8-218A12048855}" srcOrd="0" destOrd="0" presId="urn:microsoft.com/office/officeart/2005/8/layout/hierarchy2"/>
    <dgm:cxn modelId="{D0691D7E-943B-48F4-84D5-EE05B5DA29DE}" type="presParOf" srcId="{CEBE90B4-C8E2-4FB0-ABD8-218A12048855}" destId="{6585EE5D-542D-4DC0-832E-679ED210ABC5}" srcOrd="0" destOrd="0" presId="urn:microsoft.com/office/officeart/2005/8/layout/hierarchy2"/>
    <dgm:cxn modelId="{AE67FEE3-A453-4580-869D-9AC362FA22DC}" type="presParOf" srcId="{52CBAFD5-C1CA-4607-A16A-A1338391ECE9}" destId="{FA8FB1DE-9F73-4CF0-BB77-4BB431F267A9}" srcOrd="1" destOrd="0" presId="urn:microsoft.com/office/officeart/2005/8/layout/hierarchy2"/>
    <dgm:cxn modelId="{ED206218-0FFB-49C5-89AF-DF49D0E8D767}" type="presParOf" srcId="{FA8FB1DE-9F73-4CF0-BB77-4BB431F267A9}" destId="{48CF67C5-B8B0-4657-BDDD-4B30C9F56DDE}" srcOrd="0" destOrd="0" presId="urn:microsoft.com/office/officeart/2005/8/layout/hierarchy2"/>
    <dgm:cxn modelId="{958597D4-A8A8-4C96-B7A9-1CA5B2650554}" type="presParOf" srcId="{FA8FB1DE-9F73-4CF0-BB77-4BB431F267A9}" destId="{EAD9BB73-9F94-49AB-8AC0-783038A5160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5BC47-5577-4A98-8340-987B0A6E284C}">
      <dsp:nvSpPr>
        <dsp:cNvPr id="0" name=""/>
        <dsp:cNvSpPr/>
      </dsp:nvSpPr>
      <dsp:spPr>
        <a:xfrm>
          <a:off x="1443732" y="2185038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smtClean="0"/>
            <a:t>Kommunestyre</a:t>
          </a:r>
          <a:endParaRPr lang="nb-NO" sz="700" kern="1200" dirty="0"/>
        </a:p>
      </dsp:txBody>
      <dsp:txXfrm>
        <a:off x="1456097" y="2197403"/>
        <a:ext cx="819621" cy="397445"/>
      </dsp:txXfrm>
    </dsp:sp>
    <dsp:sp modelId="{361ACB87-261E-4007-AA34-69CD94251441}">
      <dsp:nvSpPr>
        <dsp:cNvPr id="0" name=""/>
        <dsp:cNvSpPr/>
      </dsp:nvSpPr>
      <dsp:spPr>
        <a:xfrm rot="16983315">
          <a:off x="1709377" y="1658524"/>
          <a:ext cx="1495152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1495152" y="9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419575" y="1630494"/>
        <a:ext cx="74757" cy="74757"/>
      </dsp:txXfrm>
    </dsp:sp>
    <dsp:sp modelId="{3B82ADB9-8EC1-43D0-AF72-A4DE9A8C2D78}">
      <dsp:nvSpPr>
        <dsp:cNvPr id="0" name=""/>
        <dsp:cNvSpPr/>
      </dsp:nvSpPr>
      <dsp:spPr>
        <a:xfrm>
          <a:off x="2625824" y="728532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smtClean="0"/>
            <a:t>Formannskap</a:t>
          </a:r>
          <a:endParaRPr lang="nb-NO" sz="700" kern="1200" dirty="0"/>
        </a:p>
      </dsp:txBody>
      <dsp:txXfrm>
        <a:off x="2638189" y="740897"/>
        <a:ext cx="819621" cy="397445"/>
      </dsp:txXfrm>
    </dsp:sp>
    <dsp:sp modelId="{5B516802-B031-46E0-9756-692007CDE7F2}">
      <dsp:nvSpPr>
        <dsp:cNvPr id="0" name=""/>
        <dsp:cNvSpPr/>
      </dsp:nvSpPr>
      <dsp:spPr>
        <a:xfrm rot="18057138">
          <a:off x="3329520" y="681904"/>
          <a:ext cx="579214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579214" y="9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604647" y="676773"/>
        <a:ext cx="28960" cy="28960"/>
      </dsp:txXfrm>
    </dsp:sp>
    <dsp:sp modelId="{3FCD42EE-2229-49B4-82D6-0A7FDFF9A49A}">
      <dsp:nvSpPr>
        <dsp:cNvPr id="0" name=""/>
        <dsp:cNvSpPr/>
      </dsp:nvSpPr>
      <dsp:spPr>
        <a:xfrm>
          <a:off x="3768079" y="231800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err="1" smtClean="0"/>
            <a:t>Administrasjonsutval</a:t>
          </a:r>
          <a:endParaRPr lang="nb-NO" sz="700" kern="1200" dirty="0"/>
        </a:p>
      </dsp:txBody>
      <dsp:txXfrm>
        <a:off x="3780444" y="244165"/>
        <a:ext cx="819621" cy="397445"/>
      </dsp:txXfrm>
    </dsp:sp>
    <dsp:sp modelId="{717F7C72-2152-4D9E-A624-E8B18FA159B1}">
      <dsp:nvSpPr>
        <dsp:cNvPr id="0" name=""/>
        <dsp:cNvSpPr/>
      </dsp:nvSpPr>
      <dsp:spPr>
        <a:xfrm rot="21470471">
          <a:off x="3470069" y="924655"/>
          <a:ext cx="298115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298115" y="9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611674" y="926552"/>
        <a:ext cx="14905" cy="14905"/>
      </dsp:txXfrm>
    </dsp:sp>
    <dsp:sp modelId="{56B3DFA0-A55E-470B-B127-81970B3EA30C}">
      <dsp:nvSpPr>
        <dsp:cNvPr id="0" name=""/>
        <dsp:cNvSpPr/>
      </dsp:nvSpPr>
      <dsp:spPr>
        <a:xfrm>
          <a:off x="3768079" y="717302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err="1" smtClean="0"/>
            <a:t>Arbeidsmiljøutval</a:t>
          </a:r>
          <a:endParaRPr lang="nb-NO" sz="700" kern="1200" dirty="0"/>
        </a:p>
      </dsp:txBody>
      <dsp:txXfrm>
        <a:off x="3780444" y="729667"/>
        <a:ext cx="819621" cy="397445"/>
      </dsp:txXfrm>
    </dsp:sp>
    <dsp:sp modelId="{95A911B5-0E6E-471F-8AF1-E26C6705AA40}">
      <dsp:nvSpPr>
        <dsp:cNvPr id="0" name=""/>
        <dsp:cNvSpPr/>
      </dsp:nvSpPr>
      <dsp:spPr>
        <a:xfrm rot="3471953">
          <a:off x="3339091" y="1167406"/>
          <a:ext cx="560072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560072" y="9349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605126" y="1162754"/>
        <a:ext cx="28003" cy="28003"/>
      </dsp:txXfrm>
    </dsp:sp>
    <dsp:sp modelId="{B9A74DE9-605E-4798-8A6A-8B9EC4E197B6}">
      <dsp:nvSpPr>
        <dsp:cNvPr id="0" name=""/>
        <dsp:cNvSpPr/>
      </dsp:nvSpPr>
      <dsp:spPr>
        <a:xfrm>
          <a:off x="3768079" y="1202804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smtClean="0"/>
            <a:t>Klagenemnd</a:t>
          </a:r>
          <a:endParaRPr lang="nb-NO" sz="700" kern="1200" dirty="0"/>
        </a:p>
      </dsp:txBody>
      <dsp:txXfrm>
        <a:off x="3780444" y="1215169"/>
        <a:ext cx="819621" cy="397445"/>
      </dsp:txXfrm>
    </dsp:sp>
    <dsp:sp modelId="{66E5111C-A4A3-4999-8F4B-4E4B4F2DB48C}">
      <dsp:nvSpPr>
        <dsp:cNvPr id="0" name=""/>
        <dsp:cNvSpPr/>
      </dsp:nvSpPr>
      <dsp:spPr>
        <a:xfrm rot="4365372">
          <a:off x="3116655" y="1410158"/>
          <a:ext cx="1004944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1004944" y="9349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594004" y="1394383"/>
        <a:ext cx="50247" cy="50247"/>
      </dsp:txXfrm>
    </dsp:sp>
    <dsp:sp modelId="{EDBE6108-8724-4137-BD87-F430F41F39FC}">
      <dsp:nvSpPr>
        <dsp:cNvPr id="0" name=""/>
        <dsp:cNvSpPr/>
      </dsp:nvSpPr>
      <dsp:spPr>
        <a:xfrm>
          <a:off x="3768079" y="1688306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err="1" smtClean="0"/>
            <a:t>Forhandlimgsutval</a:t>
          </a:r>
          <a:endParaRPr lang="nb-NO" sz="700" kern="1200" dirty="0"/>
        </a:p>
      </dsp:txBody>
      <dsp:txXfrm>
        <a:off x="3780444" y="1700671"/>
        <a:ext cx="819621" cy="397445"/>
      </dsp:txXfrm>
    </dsp:sp>
    <dsp:sp modelId="{3E687427-128E-4490-BC7F-4292797390EB}">
      <dsp:nvSpPr>
        <dsp:cNvPr id="0" name=""/>
        <dsp:cNvSpPr/>
      </dsp:nvSpPr>
      <dsp:spPr>
        <a:xfrm rot="17350740">
          <a:off x="1942921" y="1901275"/>
          <a:ext cx="1028065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1028065" y="9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431252" y="1884922"/>
        <a:ext cx="51403" cy="51403"/>
      </dsp:txXfrm>
    </dsp:sp>
    <dsp:sp modelId="{320D38A3-5DE5-4A48-842E-DEE5BB66C7E9}">
      <dsp:nvSpPr>
        <dsp:cNvPr id="0" name=""/>
        <dsp:cNvSpPr/>
      </dsp:nvSpPr>
      <dsp:spPr>
        <a:xfrm>
          <a:off x="2625824" y="1214034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err="1" smtClean="0"/>
            <a:t>Kontrollutval</a:t>
          </a:r>
          <a:endParaRPr lang="nb-NO" sz="700" kern="1200" dirty="0"/>
        </a:p>
      </dsp:txBody>
      <dsp:txXfrm>
        <a:off x="2638189" y="1226399"/>
        <a:ext cx="819621" cy="397445"/>
      </dsp:txXfrm>
    </dsp:sp>
    <dsp:sp modelId="{018D422E-2298-42E9-B4FA-48818D4A0845}">
      <dsp:nvSpPr>
        <dsp:cNvPr id="0" name=""/>
        <dsp:cNvSpPr/>
      </dsp:nvSpPr>
      <dsp:spPr>
        <a:xfrm rot="18289469">
          <a:off x="2161242" y="2144026"/>
          <a:ext cx="591422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591422" y="9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442168" y="2138589"/>
        <a:ext cx="29571" cy="29571"/>
      </dsp:txXfrm>
    </dsp:sp>
    <dsp:sp modelId="{96EA3E74-D7AF-4694-A1C6-05A50E3CE927}">
      <dsp:nvSpPr>
        <dsp:cNvPr id="0" name=""/>
        <dsp:cNvSpPr/>
      </dsp:nvSpPr>
      <dsp:spPr>
        <a:xfrm>
          <a:off x="2625824" y="1699536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smtClean="0"/>
            <a:t>Forvaltningsstyre</a:t>
          </a:r>
          <a:endParaRPr lang="nb-NO" sz="700" kern="1200" dirty="0"/>
        </a:p>
      </dsp:txBody>
      <dsp:txXfrm>
        <a:off x="2638189" y="1711901"/>
        <a:ext cx="819621" cy="397445"/>
      </dsp:txXfrm>
    </dsp:sp>
    <dsp:sp modelId="{2F13E276-4F89-4B23-A505-1234A32844F0}">
      <dsp:nvSpPr>
        <dsp:cNvPr id="0" name=""/>
        <dsp:cNvSpPr/>
      </dsp:nvSpPr>
      <dsp:spPr>
        <a:xfrm rot="21579044">
          <a:off x="2288069" y="2382266"/>
          <a:ext cx="1480023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1480023" y="9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991081" y="2354615"/>
        <a:ext cx="74001" cy="74001"/>
      </dsp:txXfrm>
    </dsp:sp>
    <dsp:sp modelId="{8352261E-2CB2-4D76-A156-A1CBA6B698CA}">
      <dsp:nvSpPr>
        <dsp:cNvPr id="0" name=""/>
        <dsp:cNvSpPr/>
      </dsp:nvSpPr>
      <dsp:spPr>
        <a:xfrm>
          <a:off x="3768079" y="2176016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smtClean="0"/>
            <a:t>Eldreråd</a:t>
          </a:r>
          <a:endParaRPr lang="nb-NO" sz="700" kern="1200" dirty="0"/>
        </a:p>
      </dsp:txBody>
      <dsp:txXfrm>
        <a:off x="3780444" y="2188381"/>
        <a:ext cx="819621" cy="397445"/>
      </dsp:txXfrm>
    </dsp:sp>
    <dsp:sp modelId="{90F84245-90A2-4C40-A808-878B9C181374}">
      <dsp:nvSpPr>
        <dsp:cNvPr id="0" name=""/>
        <dsp:cNvSpPr/>
      </dsp:nvSpPr>
      <dsp:spPr>
        <a:xfrm rot="1070748">
          <a:off x="2250678" y="2625017"/>
          <a:ext cx="1554806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1554806" y="9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989211" y="2595496"/>
        <a:ext cx="77740" cy="77740"/>
      </dsp:txXfrm>
    </dsp:sp>
    <dsp:sp modelId="{AB145E65-8A1C-40BF-955C-43284E83188C}">
      <dsp:nvSpPr>
        <dsp:cNvPr id="0" name=""/>
        <dsp:cNvSpPr/>
      </dsp:nvSpPr>
      <dsp:spPr>
        <a:xfrm>
          <a:off x="3768079" y="2661518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smtClean="0"/>
            <a:t>Råd for funksjonshemma</a:t>
          </a:r>
          <a:endParaRPr lang="nb-NO" sz="700" kern="1200" dirty="0"/>
        </a:p>
      </dsp:txBody>
      <dsp:txXfrm>
        <a:off x="3780444" y="2673883"/>
        <a:ext cx="819621" cy="397445"/>
      </dsp:txXfrm>
    </dsp:sp>
    <dsp:sp modelId="{1F5F77A3-CB46-4DF6-8C36-C53388B91A22}">
      <dsp:nvSpPr>
        <dsp:cNvPr id="0" name=""/>
        <dsp:cNvSpPr/>
      </dsp:nvSpPr>
      <dsp:spPr>
        <a:xfrm rot="1981407">
          <a:off x="2145500" y="2867768"/>
          <a:ext cx="1765162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1765162" y="9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600" kern="1200"/>
        </a:p>
      </dsp:txBody>
      <dsp:txXfrm>
        <a:off x="2983952" y="2832988"/>
        <a:ext cx="88258" cy="88258"/>
      </dsp:txXfrm>
    </dsp:sp>
    <dsp:sp modelId="{4DA24C0E-A732-4F22-88AE-E1198E1694F7}">
      <dsp:nvSpPr>
        <dsp:cNvPr id="0" name=""/>
        <dsp:cNvSpPr/>
      </dsp:nvSpPr>
      <dsp:spPr>
        <a:xfrm>
          <a:off x="3768079" y="3147021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smtClean="0"/>
            <a:t>Ungdomsråd</a:t>
          </a:r>
          <a:endParaRPr lang="nb-NO" sz="700" kern="1200" dirty="0"/>
        </a:p>
      </dsp:txBody>
      <dsp:txXfrm>
        <a:off x="3780444" y="3159386"/>
        <a:ext cx="819621" cy="397445"/>
      </dsp:txXfrm>
    </dsp:sp>
    <dsp:sp modelId="{6B5C4F19-8A9F-48AC-9D91-FF23F376BDF0}">
      <dsp:nvSpPr>
        <dsp:cNvPr id="0" name=""/>
        <dsp:cNvSpPr/>
      </dsp:nvSpPr>
      <dsp:spPr>
        <a:xfrm rot="4305077">
          <a:off x="1770561" y="3102346"/>
          <a:ext cx="1506927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1506927" y="9349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486351" y="3074022"/>
        <a:ext cx="75346" cy="75346"/>
      </dsp:txXfrm>
    </dsp:sp>
    <dsp:sp modelId="{FA05B1C7-3947-4654-9D54-FB07D2F3C087}">
      <dsp:nvSpPr>
        <dsp:cNvPr id="0" name=""/>
        <dsp:cNvSpPr/>
      </dsp:nvSpPr>
      <dsp:spPr>
        <a:xfrm>
          <a:off x="2759966" y="3616176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smtClean="0"/>
            <a:t>Overtakstnemnd for </a:t>
          </a:r>
          <a:r>
            <a:rPr lang="nb-NO" sz="700" kern="1200" dirty="0" err="1" smtClean="0"/>
            <a:t>eigedomsskatt</a:t>
          </a:r>
          <a:endParaRPr lang="nb-NO" sz="700" kern="1200" dirty="0"/>
        </a:p>
      </dsp:txBody>
      <dsp:txXfrm>
        <a:off x="2772331" y="3628541"/>
        <a:ext cx="819621" cy="397445"/>
      </dsp:txXfrm>
    </dsp:sp>
    <dsp:sp modelId="{CEBE90B4-C8E2-4FB0-ABD8-218A12048855}">
      <dsp:nvSpPr>
        <dsp:cNvPr id="0" name=""/>
        <dsp:cNvSpPr/>
      </dsp:nvSpPr>
      <dsp:spPr>
        <a:xfrm>
          <a:off x="3604317" y="3817915"/>
          <a:ext cx="163761" cy="18698"/>
        </a:xfrm>
        <a:custGeom>
          <a:avLst/>
          <a:gdLst/>
          <a:ahLst/>
          <a:cxnLst/>
          <a:rect l="0" t="0" r="0" b="0"/>
          <a:pathLst>
            <a:path>
              <a:moveTo>
                <a:pt x="0" y="9349"/>
              </a:moveTo>
              <a:lnTo>
                <a:pt x="163761" y="9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682104" y="3823170"/>
        <a:ext cx="8188" cy="8188"/>
      </dsp:txXfrm>
    </dsp:sp>
    <dsp:sp modelId="{48CF67C5-B8B0-4657-BDDD-4B30C9F56DDE}">
      <dsp:nvSpPr>
        <dsp:cNvPr id="0" name=""/>
        <dsp:cNvSpPr/>
      </dsp:nvSpPr>
      <dsp:spPr>
        <a:xfrm>
          <a:off x="3768079" y="3616176"/>
          <a:ext cx="844351" cy="422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700" kern="1200" dirty="0" smtClean="0"/>
            <a:t>Takstnemnd for </a:t>
          </a:r>
          <a:r>
            <a:rPr lang="nb-NO" sz="700" kern="1200" smtClean="0"/>
            <a:t>eigedomsskatt</a:t>
          </a:r>
          <a:endParaRPr lang="nb-NO" sz="700" kern="1200"/>
        </a:p>
      </dsp:txBody>
      <dsp:txXfrm>
        <a:off x="3780444" y="3628541"/>
        <a:ext cx="819621" cy="397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7428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5930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901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9736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4322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798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336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9146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477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291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552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6DEAB-3D12-4494-BCA0-C840F16F1A9F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60403-1256-4095-A33B-72CD9457CF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209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7601216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1429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19</Words>
  <Application>Microsoft Office PowerPoint</Application>
  <PresentationFormat>Skjermfremvisning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Jonas Jørstad</dc:creator>
  <cp:lastModifiedBy>Jonas Jørstad</cp:lastModifiedBy>
  <cp:revision>4</cp:revision>
  <cp:lastPrinted>2014-01-07T09:32:07Z</cp:lastPrinted>
  <dcterms:created xsi:type="dcterms:W3CDTF">2014-01-07T09:15:21Z</dcterms:created>
  <dcterms:modified xsi:type="dcterms:W3CDTF">2014-01-13T09:11:25Z</dcterms:modified>
</cp:coreProperties>
</file>