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80" d="100"/>
          <a:sy n="280" d="100"/>
        </p:scale>
        <p:origin x="3876" y="3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D49716-A98A-401B-B12F-063627331F3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2091205-0546-42CC-980E-587DB14E470A}">
      <dgm:prSet phldrT="[Tekst]"/>
      <dgm:spPr/>
      <dgm:t>
        <a:bodyPr/>
        <a:lstStyle/>
        <a:p>
          <a:r>
            <a:rPr lang="nb-NO" dirty="0" smtClean="0"/>
            <a:t>Rådmann</a:t>
          </a:r>
          <a:endParaRPr lang="nb-NO" dirty="0"/>
        </a:p>
      </dgm:t>
    </dgm:pt>
    <dgm:pt modelId="{4B295750-58E5-47F9-A6C5-5FDB2E2EC9D8}" type="parTrans" cxnId="{40C0A6FD-A99B-40CA-8F62-7C00E187CE08}">
      <dgm:prSet/>
      <dgm:spPr/>
      <dgm:t>
        <a:bodyPr/>
        <a:lstStyle/>
        <a:p>
          <a:endParaRPr lang="nb-NO"/>
        </a:p>
      </dgm:t>
    </dgm:pt>
    <dgm:pt modelId="{E1E4B8F0-E837-4DC8-B628-EC1C12412623}" type="sibTrans" cxnId="{40C0A6FD-A99B-40CA-8F62-7C00E187CE08}">
      <dgm:prSet/>
      <dgm:spPr/>
      <dgm:t>
        <a:bodyPr/>
        <a:lstStyle/>
        <a:p>
          <a:endParaRPr lang="nb-NO"/>
        </a:p>
      </dgm:t>
    </dgm:pt>
    <dgm:pt modelId="{76447D18-F9BD-4A9E-8975-FBF808CB83F3}">
      <dgm:prSet phldrT="[Tekst]"/>
      <dgm:spPr/>
      <dgm:t>
        <a:bodyPr/>
        <a:lstStyle/>
        <a:p>
          <a:r>
            <a:rPr lang="nb-NO" dirty="0" err="1" smtClean="0"/>
            <a:t>Fellestenester</a:t>
          </a:r>
          <a:endParaRPr lang="nb-NO" dirty="0"/>
        </a:p>
      </dgm:t>
    </dgm:pt>
    <dgm:pt modelId="{96DC54EC-5C13-4232-BAFA-73B90CF3F8B0}" type="parTrans" cxnId="{441D1799-5663-4557-A2D2-EFD1235A2503}">
      <dgm:prSet/>
      <dgm:spPr/>
      <dgm:t>
        <a:bodyPr/>
        <a:lstStyle/>
        <a:p>
          <a:endParaRPr lang="nb-NO"/>
        </a:p>
      </dgm:t>
    </dgm:pt>
    <dgm:pt modelId="{78BBC13C-5A2E-4358-97EE-47B5CE9A7AFB}" type="sibTrans" cxnId="{441D1799-5663-4557-A2D2-EFD1235A2503}">
      <dgm:prSet/>
      <dgm:spPr/>
      <dgm:t>
        <a:bodyPr/>
        <a:lstStyle/>
        <a:p>
          <a:endParaRPr lang="nb-NO"/>
        </a:p>
      </dgm:t>
    </dgm:pt>
    <dgm:pt modelId="{82D71F57-CDD7-45E7-9DD0-5F5976BEE8CB}">
      <dgm:prSet phldrT="[Tekst]"/>
      <dgm:spPr/>
      <dgm:t>
        <a:bodyPr/>
        <a:lstStyle/>
        <a:p>
          <a:r>
            <a:rPr lang="nb-NO" dirty="0" smtClean="0"/>
            <a:t>Oppvekst</a:t>
          </a:r>
          <a:endParaRPr lang="nb-NO" dirty="0"/>
        </a:p>
      </dgm:t>
    </dgm:pt>
    <dgm:pt modelId="{C1517C43-442E-48CF-B0D9-A5C877DD0872}" type="parTrans" cxnId="{4456D9CB-25D3-4172-BC21-9A13A10AEE10}">
      <dgm:prSet/>
      <dgm:spPr/>
      <dgm:t>
        <a:bodyPr/>
        <a:lstStyle/>
        <a:p>
          <a:endParaRPr lang="nb-NO"/>
        </a:p>
      </dgm:t>
    </dgm:pt>
    <dgm:pt modelId="{E4502DB8-69C6-42B5-9B12-A1588F497957}" type="sibTrans" cxnId="{4456D9CB-25D3-4172-BC21-9A13A10AEE10}">
      <dgm:prSet/>
      <dgm:spPr/>
      <dgm:t>
        <a:bodyPr/>
        <a:lstStyle/>
        <a:p>
          <a:endParaRPr lang="nb-NO"/>
        </a:p>
      </dgm:t>
    </dgm:pt>
    <dgm:pt modelId="{4DD052E6-A30D-474C-8573-D9B21AEC72B1}">
      <dgm:prSet phldrT="[Tekst]"/>
      <dgm:spPr/>
      <dgm:t>
        <a:bodyPr/>
        <a:lstStyle/>
        <a:p>
          <a:r>
            <a:rPr lang="nb-NO" dirty="0" smtClean="0"/>
            <a:t>Helse og omsorg</a:t>
          </a:r>
          <a:endParaRPr lang="nb-NO" dirty="0"/>
        </a:p>
      </dgm:t>
    </dgm:pt>
    <dgm:pt modelId="{AACCC48E-BB50-47D6-8C0F-98950438D472}" type="parTrans" cxnId="{9A53F7DF-D437-48E6-99E8-C9FB614258BF}">
      <dgm:prSet/>
      <dgm:spPr/>
      <dgm:t>
        <a:bodyPr/>
        <a:lstStyle/>
        <a:p>
          <a:endParaRPr lang="nb-NO"/>
        </a:p>
      </dgm:t>
    </dgm:pt>
    <dgm:pt modelId="{5644094D-7445-45BF-92F3-3AE516AF99C3}" type="sibTrans" cxnId="{9A53F7DF-D437-48E6-99E8-C9FB614258BF}">
      <dgm:prSet/>
      <dgm:spPr/>
      <dgm:t>
        <a:bodyPr/>
        <a:lstStyle/>
        <a:p>
          <a:endParaRPr lang="nb-NO"/>
        </a:p>
      </dgm:t>
    </dgm:pt>
    <dgm:pt modelId="{C44E4F4B-817B-4F13-9CAC-52346E327927}">
      <dgm:prSet/>
      <dgm:spPr/>
      <dgm:t>
        <a:bodyPr/>
        <a:lstStyle/>
        <a:p>
          <a:r>
            <a:rPr lang="nb-NO" dirty="0" smtClean="0"/>
            <a:t>Plan og forvaltning</a:t>
          </a:r>
          <a:endParaRPr lang="nb-NO" dirty="0"/>
        </a:p>
      </dgm:t>
    </dgm:pt>
    <dgm:pt modelId="{FAAD5B05-5229-4BFF-AB84-EAA4B9C78A19}" type="parTrans" cxnId="{0297A68A-1DDC-4126-A66F-1EF04B41B1A4}">
      <dgm:prSet/>
      <dgm:spPr/>
      <dgm:t>
        <a:bodyPr/>
        <a:lstStyle/>
        <a:p>
          <a:endParaRPr lang="nb-NO"/>
        </a:p>
      </dgm:t>
    </dgm:pt>
    <dgm:pt modelId="{E3D08EEB-9399-49F7-AFE2-4BC5260543FA}" type="sibTrans" cxnId="{0297A68A-1DDC-4126-A66F-1EF04B41B1A4}">
      <dgm:prSet/>
      <dgm:spPr/>
      <dgm:t>
        <a:bodyPr/>
        <a:lstStyle/>
        <a:p>
          <a:endParaRPr lang="nb-NO"/>
        </a:p>
      </dgm:t>
    </dgm:pt>
    <dgm:pt modelId="{34C4443F-A85F-40E1-B61C-F71A639792E4}">
      <dgm:prSet/>
      <dgm:spPr/>
      <dgm:t>
        <a:bodyPr/>
        <a:lstStyle/>
        <a:p>
          <a:r>
            <a:rPr lang="nb-NO" dirty="0" smtClean="0"/>
            <a:t>Drift og utbygging</a:t>
          </a:r>
          <a:endParaRPr lang="nb-NO" dirty="0"/>
        </a:p>
      </dgm:t>
    </dgm:pt>
    <dgm:pt modelId="{E91C17BC-087C-4405-BD26-D7DC2AF6A3C9}" type="parTrans" cxnId="{C24B58D6-A55B-4C3A-8814-58E8F01FBBC8}">
      <dgm:prSet/>
      <dgm:spPr/>
      <dgm:t>
        <a:bodyPr/>
        <a:lstStyle/>
        <a:p>
          <a:endParaRPr lang="nb-NO"/>
        </a:p>
      </dgm:t>
    </dgm:pt>
    <dgm:pt modelId="{FF59481E-00C4-4021-9B66-947AA6B7623F}" type="sibTrans" cxnId="{C24B58D6-A55B-4C3A-8814-58E8F01FBBC8}">
      <dgm:prSet/>
      <dgm:spPr/>
      <dgm:t>
        <a:bodyPr/>
        <a:lstStyle/>
        <a:p>
          <a:endParaRPr lang="nb-NO"/>
        </a:p>
      </dgm:t>
    </dgm:pt>
    <dgm:pt modelId="{FAE99977-9FE9-49B1-BB31-B7AD594C8E36}">
      <dgm:prSet/>
      <dgm:spPr/>
      <dgm:t>
        <a:bodyPr/>
        <a:lstStyle/>
        <a:p>
          <a:r>
            <a:rPr lang="nb-NO" dirty="0" smtClean="0"/>
            <a:t>Finnøy </a:t>
          </a:r>
          <a:r>
            <a:rPr lang="nb-NO" dirty="0" err="1" smtClean="0"/>
            <a:t>sentralskule</a:t>
          </a:r>
          <a:endParaRPr lang="nb-NO" dirty="0"/>
        </a:p>
      </dgm:t>
    </dgm:pt>
    <dgm:pt modelId="{C0B6FFB4-2E63-4DAE-82F7-EAF0D243E1E6}" type="parTrans" cxnId="{B2EC9D6F-B182-4BA0-8F57-4590BF200AE9}">
      <dgm:prSet/>
      <dgm:spPr/>
      <dgm:t>
        <a:bodyPr/>
        <a:lstStyle/>
        <a:p>
          <a:endParaRPr lang="nb-NO"/>
        </a:p>
      </dgm:t>
    </dgm:pt>
    <dgm:pt modelId="{57289D3D-9A26-41A6-8914-2B775B17A0A6}" type="sibTrans" cxnId="{B2EC9D6F-B182-4BA0-8F57-4590BF200AE9}">
      <dgm:prSet/>
      <dgm:spPr/>
      <dgm:t>
        <a:bodyPr/>
        <a:lstStyle/>
        <a:p>
          <a:endParaRPr lang="nb-NO"/>
        </a:p>
      </dgm:t>
    </dgm:pt>
    <dgm:pt modelId="{63062A8C-A7E2-4816-97D4-F58A26D03376}">
      <dgm:prSet/>
      <dgm:spPr/>
      <dgm:t>
        <a:bodyPr/>
        <a:lstStyle/>
        <a:p>
          <a:r>
            <a:rPr lang="nb-NO" dirty="0" smtClean="0"/>
            <a:t>Fogn oppvekstsenter</a:t>
          </a:r>
          <a:endParaRPr lang="nb-NO" dirty="0"/>
        </a:p>
      </dgm:t>
    </dgm:pt>
    <dgm:pt modelId="{97219ADC-BBDD-470C-8C8C-3C036E777723}" type="parTrans" cxnId="{A5FF6CED-8298-41F7-AB54-3F68212DF937}">
      <dgm:prSet/>
      <dgm:spPr/>
      <dgm:t>
        <a:bodyPr/>
        <a:lstStyle/>
        <a:p>
          <a:endParaRPr lang="nb-NO"/>
        </a:p>
      </dgm:t>
    </dgm:pt>
    <dgm:pt modelId="{C25CABC1-B883-4591-9961-E02C35D49069}" type="sibTrans" cxnId="{A5FF6CED-8298-41F7-AB54-3F68212DF937}">
      <dgm:prSet/>
      <dgm:spPr/>
      <dgm:t>
        <a:bodyPr/>
        <a:lstStyle/>
        <a:p>
          <a:endParaRPr lang="nb-NO"/>
        </a:p>
      </dgm:t>
    </dgm:pt>
    <dgm:pt modelId="{0DBAB10B-6FC1-482B-BE04-C6EB547DD881}">
      <dgm:prSet/>
      <dgm:spPr/>
      <dgm:t>
        <a:bodyPr/>
        <a:lstStyle/>
        <a:p>
          <a:r>
            <a:rPr lang="nb-NO" dirty="0" smtClean="0"/>
            <a:t>Ombo oppvekstsenter</a:t>
          </a:r>
          <a:endParaRPr lang="nb-NO" dirty="0"/>
        </a:p>
      </dgm:t>
    </dgm:pt>
    <dgm:pt modelId="{92422D55-E6DB-4726-962F-5E6AB59C924F}" type="parTrans" cxnId="{9A960B8E-FF0B-49FB-BAAB-4B2FBCF5723B}">
      <dgm:prSet/>
      <dgm:spPr/>
      <dgm:t>
        <a:bodyPr/>
        <a:lstStyle/>
        <a:p>
          <a:endParaRPr lang="nb-NO"/>
        </a:p>
      </dgm:t>
    </dgm:pt>
    <dgm:pt modelId="{140A30A1-F6C6-49BF-860A-609B7AC04439}" type="sibTrans" cxnId="{9A960B8E-FF0B-49FB-BAAB-4B2FBCF5723B}">
      <dgm:prSet/>
      <dgm:spPr/>
      <dgm:t>
        <a:bodyPr/>
        <a:lstStyle/>
        <a:p>
          <a:endParaRPr lang="nb-NO"/>
        </a:p>
      </dgm:t>
    </dgm:pt>
    <dgm:pt modelId="{F3AF840B-47E2-4C38-A9FC-5D956083929A}">
      <dgm:prSet/>
      <dgm:spPr/>
      <dgm:t>
        <a:bodyPr/>
        <a:lstStyle/>
        <a:p>
          <a:r>
            <a:rPr lang="nb-NO" dirty="0" smtClean="0"/>
            <a:t>Sjernarøy oppvekstsenter</a:t>
          </a:r>
          <a:endParaRPr lang="nb-NO" dirty="0"/>
        </a:p>
      </dgm:t>
    </dgm:pt>
    <dgm:pt modelId="{748F099D-CA1D-46A4-B60A-FAAEACE2D605}" type="parTrans" cxnId="{204A50FF-2072-4053-96B8-DFA3497F3B05}">
      <dgm:prSet/>
      <dgm:spPr/>
      <dgm:t>
        <a:bodyPr/>
        <a:lstStyle/>
        <a:p>
          <a:endParaRPr lang="nb-NO"/>
        </a:p>
      </dgm:t>
    </dgm:pt>
    <dgm:pt modelId="{0110C703-FF26-4F29-A8E1-D048E0A73033}" type="sibTrans" cxnId="{204A50FF-2072-4053-96B8-DFA3497F3B05}">
      <dgm:prSet/>
      <dgm:spPr/>
      <dgm:t>
        <a:bodyPr/>
        <a:lstStyle/>
        <a:p>
          <a:endParaRPr lang="nb-NO"/>
        </a:p>
      </dgm:t>
    </dgm:pt>
    <dgm:pt modelId="{7153EE4B-233F-4564-82B3-9EFFFA2E59F5}">
      <dgm:prSet/>
      <dgm:spPr/>
      <dgm:t>
        <a:bodyPr/>
        <a:lstStyle/>
        <a:p>
          <a:r>
            <a:rPr lang="nb-NO" dirty="0" err="1" smtClean="0"/>
            <a:t>Hagatoppen</a:t>
          </a:r>
          <a:r>
            <a:rPr lang="nb-NO" dirty="0" smtClean="0"/>
            <a:t> barnehage</a:t>
          </a:r>
          <a:endParaRPr lang="nb-NO" dirty="0"/>
        </a:p>
      </dgm:t>
    </dgm:pt>
    <dgm:pt modelId="{1139C8F7-FF70-49D2-BCA5-9C11CF22C6D3}" type="parTrans" cxnId="{FBCC1E98-5055-4315-BDD1-73D0584ADC37}">
      <dgm:prSet/>
      <dgm:spPr/>
      <dgm:t>
        <a:bodyPr/>
        <a:lstStyle/>
        <a:p>
          <a:endParaRPr lang="nb-NO"/>
        </a:p>
      </dgm:t>
    </dgm:pt>
    <dgm:pt modelId="{09CD7784-3575-4F9B-ADB9-13E3F4793B03}" type="sibTrans" cxnId="{FBCC1E98-5055-4315-BDD1-73D0584ADC37}">
      <dgm:prSet/>
      <dgm:spPr/>
      <dgm:t>
        <a:bodyPr/>
        <a:lstStyle/>
        <a:p>
          <a:endParaRPr lang="nb-NO"/>
        </a:p>
      </dgm:t>
    </dgm:pt>
    <dgm:pt modelId="{BDF8DDAB-17CC-4A38-9DBB-795AE6E49B64}">
      <dgm:prSet/>
      <dgm:spPr/>
      <dgm:t>
        <a:bodyPr/>
        <a:lstStyle/>
        <a:p>
          <a:r>
            <a:rPr lang="nb-NO" dirty="0" smtClean="0"/>
            <a:t>Talgje barnehage</a:t>
          </a:r>
          <a:endParaRPr lang="nb-NO" dirty="0"/>
        </a:p>
      </dgm:t>
    </dgm:pt>
    <dgm:pt modelId="{A3E0FE05-0DDD-4091-99EF-70972C5BBA13}" type="parTrans" cxnId="{65B136AE-98A1-494F-A1CB-8A81C551E9B8}">
      <dgm:prSet/>
      <dgm:spPr/>
      <dgm:t>
        <a:bodyPr/>
        <a:lstStyle/>
        <a:p>
          <a:endParaRPr lang="nb-NO"/>
        </a:p>
      </dgm:t>
    </dgm:pt>
    <dgm:pt modelId="{E44CC339-CAD4-45AD-85A7-51808C84F387}" type="sibTrans" cxnId="{65B136AE-98A1-494F-A1CB-8A81C551E9B8}">
      <dgm:prSet/>
      <dgm:spPr/>
      <dgm:t>
        <a:bodyPr/>
        <a:lstStyle/>
        <a:p>
          <a:endParaRPr lang="nb-NO"/>
        </a:p>
      </dgm:t>
    </dgm:pt>
    <dgm:pt modelId="{0EDE1644-3C2E-46A5-87C6-2D0DFB6F5536}">
      <dgm:prSet/>
      <dgm:spPr/>
      <dgm:t>
        <a:bodyPr/>
        <a:lstStyle/>
        <a:p>
          <a:r>
            <a:rPr lang="nb-NO" dirty="0" smtClean="0"/>
            <a:t>Finnøy kultur- og </a:t>
          </a:r>
          <a:r>
            <a:rPr lang="nb-NO" dirty="0" err="1" smtClean="0"/>
            <a:t>musikkskule</a:t>
          </a:r>
          <a:endParaRPr lang="nb-NO" dirty="0"/>
        </a:p>
      </dgm:t>
    </dgm:pt>
    <dgm:pt modelId="{A406C4EF-97B3-446F-9CA9-E75ABD1BC876}" type="parTrans" cxnId="{71AF58BA-A38F-429D-B777-3C8A009655A5}">
      <dgm:prSet/>
      <dgm:spPr/>
      <dgm:t>
        <a:bodyPr/>
        <a:lstStyle/>
        <a:p>
          <a:endParaRPr lang="nb-NO"/>
        </a:p>
      </dgm:t>
    </dgm:pt>
    <dgm:pt modelId="{E697DE2D-E5A3-4F4C-AD82-3F9E3BA025B3}" type="sibTrans" cxnId="{71AF58BA-A38F-429D-B777-3C8A009655A5}">
      <dgm:prSet/>
      <dgm:spPr/>
      <dgm:t>
        <a:bodyPr/>
        <a:lstStyle/>
        <a:p>
          <a:endParaRPr lang="nb-NO"/>
        </a:p>
      </dgm:t>
    </dgm:pt>
    <dgm:pt modelId="{CDA24BE3-5F5A-4EC3-8127-C4171ADD9B24}">
      <dgm:prSet/>
      <dgm:spPr/>
      <dgm:t>
        <a:bodyPr/>
        <a:lstStyle/>
        <a:p>
          <a:r>
            <a:rPr lang="nb-NO" dirty="0" smtClean="0"/>
            <a:t>Ryfylkebiblioteket Finnøy</a:t>
          </a:r>
          <a:endParaRPr lang="nb-NO" dirty="0"/>
        </a:p>
      </dgm:t>
    </dgm:pt>
    <dgm:pt modelId="{19375194-D3AA-4FFA-9B61-B2AF3939EAA5}" type="parTrans" cxnId="{352A9FD3-26CC-4695-BCC3-9D4BBB2EBCD8}">
      <dgm:prSet/>
      <dgm:spPr/>
      <dgm:t>
        <a:bodyPr/>
        <a:lstStyle/>
        <a:p>
          <a:endParaRPr lang="nb-NO"/>
        </a:p>
      </dgm:t>
    </dgm:pt>
    <dgm:pt modelId="{4E1C5579-23D6-4523-82E8-D91FC1ED215A}" type="sibTrans" cxnId="{352A9FD3-26CC-4695-BCC3-9D4BBB2EBCD8}">
      <dgm:prSet/>
      <dgm:spPr/>
      <dgm:t>
        <a:bodyPr/>
        <a:lstStyle/>
        <a:p>
          <a:endParaRPr lang="nb-NO"/>
        </a:p>
      </dgm:t>
    </dgm:pt>
    <dgm:pt modelId="{E2A7360C-AE0E-492E-ACE4-8D994BEAC7EB}">
      <dgm:prSet/>
      <dgm:spPr/>
      <dgm:t>
        <a:bodyPr/>
        <a:lstStyle/>
        <a:p>
          <a:r>
            <a:rPr lang="nb-NO" dirty="0" smtClean="0"/>
            <a:t>Sjukeheim</a:t>
          </a:r>
          <a:r>
            <a:rPr lang="nb-NO" baseline="0" dirty="0" smtClean="0"/>
            <a:t> og pleie</a:t>
          </a:r>
          <a:endParaRPr lang="nb-NO" dirty="0"/>
        </a:p>
      </dgm:t>
    </dgm:pt>
    <dgm:pt modelId="{E2F758D1-C9A1-46BC-BA1A-8576E08393D0}" type="parTrans" cxnId="{1F003EB5-EAC7-4DD5-968A-58DC07F01D05}">
      <dgm:prSet/>
      <dgm:spPr/>
      <dgm:t>
        <a:bodyPr/>
        <a:lstStyle/>
        <a:p>
          <a:endParaRPr lang="nb-NO"/>
        </a:p>
      </dgm:t>
    </dgm:pt>
    <dgm:pt modelId="{C6759CDD-706D-4885-9528-F1B13A21BD6B}" type="sibTrans" cxnId="{1F003EB5-EAC7-4DD5-968A-58DC07F01D05}">
      <dgm:prSet/>
      <dgm:spPr/>
      <dgm:t>
        <a:bodyPr/>
        <a:lstStyle/>
        <a:p>
          <a:endParaRPr lang="nb-NO"/>
        </a:p>
      </dgm:t>
    </dgm:pt>
    <dgm:pt modelId="{DBCD0D52-6A06-4CB8-A881-C40EA2111BA6}">
      <dgm:prSet/>
      <dgm:spPr/>
      <dgm:t>
        <a:bodyPr/>
        <a:lstStyle/>
        <a:p>
          <a:r>
            <a:rPr lang="nb-NO" dirty="0" err="1" smtClean="0"/>
            <a:t>Faatumet</a:t>
          </a:r>
          <a:endParaRPr lang="nb-NO" dirty="0"/>
        </a:p>
      </dgm:t>
    </dgm:pt>
    <dgm:pt modelId="{B380A151-5B04-4DB6-8B52-96F77C9DBB19}" type="parTrans" cxnId="{37209C91-9737-4DE4-B0C8-E829BFB97544}">
      <dgm:prSet/>
      <dgm:spPr/>
      <dgm:t>
        <a:bodyPr/>
        <a:lstStyle/>
        <a:p>
          <a:endParaRPr lang="nb-NO"/>
        </a:p>
      </dgm:t>
    </dgm:pt>
    <dgm:pt modelId="{0FE7614F-E639-4D2F-BDDC-B3D8125048E9}" type="sibTrans" cxnId="{37209C91-9737-4DE4-B0C8-E829BFB97544}">
      <dgm:prSet/>
      <dgm:spPr/>
      <dgm:t>
        <a:bodyPr/>
        <a:lstStyle/>
        <a:p>
          <a:endParaRPr lang="nb-NO"/>
        </a:p>
      </dgm:t>
    </dgm:pt>
    <dgm:pt modelId="{5D53B565-7639-41A7-9785-88B6624E631A}">
      <dgm:prSet/>
      <dgm:spPr/>
      <dgm:t>
        <a:bodyPr/>
        <a:lstStyle/>
        <a:p>
          <a:r>
            <a:rPr lang="nb-NO" dirty="0" smtClean="0"/>
            <a:t>Barnevern</a:t>
          </a:r>
          <a:endParaRPr lang="nb-NO" dirty="0"/>
        </a:p>
      </dgm:t>
    </dgm:pt>
    <dgm:pt modelId="{5DAEABB7-D908-4BE5-A83E-6D82533119C4}" type="parTrans" cxnId="{4E5430B5-3CDD-49AF-BC26-2C30A3F8FDF4}">
      <dgm:prSet/>
      <dgm:spPr/>
      <dgm:t>
        <a:bodyPr/>
        <a:lstStyle/>
        <a:p>
          <a:endParaRPr lang="nb-NO"/>
        </a:p>
      </dgm:t>
    </dgm:pt>
    <dgm:pt modelId="{8E22BC4D-BCEB-40C6-B297-AD7D7CF21314}" type="sibTrans" cxnId="{4E5430B5-3CDD-49AF-BC26-2C30A3F8FDF4}">
      <dgm:prSet/>
      <dgm:spPr/>
      <dgm:t>
        <a:bodyPr/>
        <a:lstStyle/>
        <a:p>
          <a:endParaRPr lang="nb-NO"/>
        </a:p>
      </dgm:t>
    </dgm:pt>
    <dgm:pt modelId="{74B090BB-24BE-4016-AAB2-76EC419405DB}">
      <dgm:prSet/>
      <dgm:spPr/>
      <dgm:t>
        <a:bodyPr/>
        <a:lstStyle/>
        <a:p>
          <a:r>
            <a:rPr lang="nb-NO" dirty="0" smtClean="0"/>
            <a:t>Helse</a:t>
          </a:r>
          <a:endParaRPr lang="nb-NO" dirty="0"/>
        </a:p>
      </dgm:t>
    </dgm:pt>
    <dgm:pt modelId="{3CCCFE23-E1B9-4FE0-8356-EC27491D4EDB}" type="parTrans" cxnId="{DE5AFD93-C9D7-4269-AAC8-E78F7FB59191}">
      <dgm:prSet/>
      <dgm:spPr/>
      <dgm:t>
        <a:bodyPr/>
        <a:lstStyle/>
        <a:p>
          <a:endParaRPr lang="nb-NO"/>
        </a:p>
      </dgm:t>
    </dgm:pt>
    <dgm:pt modelId="{4B5A0F4F-0672-4A17-9862-72801D62B027}" type="sibTrans" cxnId="{DE5AFD93-C9D7-4269-AAC8-E78F7FB59191}">
      <dgm:prSet/>
      <dgm:spPr/>
      <dgm:t>
        <a:bodyPr/>
        <a:lstStyle/>
        <a:p>
          <a:endParaRPr lang="nb-NO"/>
        </a:p>
      </dgm:t>
    </dgm:pt>
    <dgm:pt modelId="{8A8CC054-C5B0-4DCA-89ED-756965415E84}">
      <dgm:prSet/>
      <dgm:spPr/>
      <dgm:t>
        <a:bodyPr/>
        <a:lstStyle/>
        <a:p>
          <a:r>
            <a:rPr lang="nb-NO" dirty="0" smtClean="0"/>
            <a:t>Servicetorg </a:t>
          </a:r>
          <a:endParaRPr lang="nb-NO" dirty="0"/>
        </a:p>
      </dgm:t>
    </dgm:pt>
    <dgm:pt modelId="{79261AE3-6F05-49D9-8B44-B40CCF9481A3}" type="parTrans" cxnId="{D85D15BF-7CCE-42A6-B557-1B34D34B4C60}">
      <dgm:prSet/>
      <dgm:spPr/>
      <dgm:t>
        <a:bodyPr/>
        <a:lstStyle/>
        <a:p>
          <a:endParaRPr lang="nb-NO"/>
        </a:p>
      </dgm:t>
    </dgm:pt>
    <dgm:pt modelId="{19CFE668-4335-42BF-B46D-7999AA53D0F9}" type="sibTrans" cxnId="{D85D15BF-7CCE-42A6-B557-1B34D34B4C60}">
      <dgm:prSet/>
      <dgm:spPr/>
      <dgm:t>
        <a:bodyPr/>
        <a:lstStyle/>
        <a:p>
          <a:endParaRPr lang="nb-NO"/>
        </a:p>
      </dgm:t>
    </dgm:pt>
    <dgm:pt modelId="{29B3223A-4777-40C1-9276-8F61ECA4E6A2}">
      <dgm:prSet/>
      <dgm:spPr/>
      <dgm:t>
        <a:bodyPr/>
        <a:lstStyle/>
        <a:p>
          <a:r>
            <a:rPr lang="nb-NO" dirty="0" smtClean="0"/>
            <a:t>IT</a:t>
          </a:r>
          <a:endParaRPr lang="nb-NO" dirty="0"/>
        </a:p>
      </dgm:t>
    </dgm:pt>
    <dgm:pt modelId="{9A908DCB-5DE7-46D9-9E0F-79878E9358E8}" type="parTrans" cxnId="{DED47B60-D885-4355-85DE-D5A53CCE25E7}">
      <dgm:prSet/>
      <dgm:spPr/>
      <dgm:t>
        <a:bodyPr/>
        <a:lstStyle/>
        <a:p>
          <a:endParaRPr lang="nb-NO"/>
        </a:p>
      </dgm:t>
    </dgm:pt>
    <dgm:pt modelId="{1725BFB8-A70C-4D76-9E78-E544341DA725}" type="sibTrans" cxnId="{DED47B60-D885-4355-85DE-D5A53CCE25E7}">
      <dgm:prSet/>
      <dgm:spPr/>
      <dgm:t>
        <a:bodyPr/>
        <a:lstStyle/>
        <a:p>
          <a:endParaRPr lang="nb-NO"/>
        </a:p>
      </dgm:t>
    </dgm:pt>
    <dgm:pt modelId="{41163363-5CAF-4288-AE0F-3C6A9438A353}">
      <dgm:prSet/>
      <dgm:spPr/>
      <dgm:t>
        <a:bodyPr/>
        <a:lstStyle/>
        <a:p>
          <a:r>
            <a:rPr lang="nb-NO" dirty="0" smtClean="0"/>
            <a:t>Personal</a:t>
          </a:r>
          <a:endParaRPr lang="nb-NO" dirty="0"/>
        </a:p>
      </dgm:t>
    </dgm:pt>
    <dgm:pt modelId="{075AE108-2903-46E6-8A76-9093A385CB7D}" type="parTrans" cxnId="{B69F5E5A-57CA-4C05-B841-1C9E58E0BA33}">
      <dgm:prSet/>
      <dgm:spPr/>
      <dgm:t>
        <a:bodyPr/>
        <a:lstStyle/>
        <a:p>
          <a:endParaRPr lang="nb-NO"/>
        </a:p>
      </dgm:t>
    </dgm:pt>
    <dgm:pt modelId="{EE46DEF0-26F8-4234-96C9-CDEE4FF0DB35}" type="sibTrans" cxnId="{B69F5E5A-57CA-4C05-B841-1C9E58E0BA33}">
      <dgm:prSet/>
      <dgm:spPr/>
      <dgm:t>
        <a:bodyPr/>
        <a:lstStyle/>
        <a:p>
          <a:endParaRPr lang="nb-NO"/>
        </a:p>
      </dgm:t>
    </dgm:pt>
    <dgm:pt modelId="{15A2785F-5852-4AD9-977C-33DD2E3716DF}">
      <dgm:prSet/>
      <dgm:spPr/>
      <dgm:t>
        <a:bodyPr/>
        <a:lstStyle/>
        <a:p>
          <a:r>
            <a:rPr lang="nb-NO" dirty="0" smtClean="0"/>
            <a:t>Økonomi</a:t>
          </a:r>
          <a:endParaRPr lang="nb-NO" dirty="0"/>
        </a:p>
      </dgm:t>
    </dgm:pt>
    <dgm:pt modelId="{FF93CA99-9235-46CC-881B-E8BAE73A91CB}" type="parTrans" cxnId="{DF2ECD7A-7044-42B6-9C33-60A95EDA7A21}">
      <dgm:prSet/>
      <dgm:spPr/>
      <dgm:t>
        <a:bodyPr/>
        <a:lstStyle/>
        <a:p>
          <a:endParaRPr lang="nb-NO"/>
        </a:p>
      </dgm:t>
    </dgm:pt>
    <dgm:pt modelId="{5911E12E-3873-4637-9332-ECF27EA67C58}" type="sibTrans" cxnId="{DF2ECD7A-7044-42B6-9C33-60A95EDA7A21}">
      <dgm:prSet/>
      <dgm:spPr/>
      <dgm:t>
        <a:bodyPr/>
        <a:lstStyle/>
        <a:p>
          <a:endParaRPr lang="nb-NO"/>
        </a:p>
      </dgm:t>
    </dgm:pt>
    <dgm:pt modelId="{E1D29DC4-B86E-4CFE-9436-556A78A20839}">
      <dgm:prSet/>
      <dgm:spPr/>
      <dgm:t>
        <a:bodyPr/>
        <a:lstStyle/>
        <a:p>
          <a:r>
            <a:rPr lang="nb-NO" smtClean="0"/>
            <a:t>Brann</a:t>
          </a:r>
          <a:endParaRPr lang="nb-NO"/>
        </a:p>
      </dgm:t>
    </dgm:pt>
    <dgm:pt modelId="{EC2B46D6-C59B-4668-A9FF-D2074578B94D}" type="parTrans" cxnId="{CCD6FE50-C654-440B-A456-319B98A658CB}">
      <dgm:prSet/>
      <dgm:spPr/>
      <dgm:t>
        <a:bodyPr/>
        <a:lstStyle/>
        <a:p>
          <a:endParaRPr lang="nb-NO"/>
        </a:p>
      </dgm:t>
    </dgm:pt>
    <dgm:pt modelId="{0982A5E6-290F-49A7-B43C-37162B231593}" type="sibTrans" cxnId="{CCD6FE50-C654-440B-A456-319B98A658CB}">
      <dgm:prSet/>
      <dgm:spPr/>
      <dgm:t>
        <a:bodyPr/>
        <a:lstStyle/>
        <a:p>
          <a:endParaRPr lang="nb-NO"/>
        </a:p>
      </dgm:t>
    </dgm:pt>
    <dgm:pt modelId="{E5FA1026-6909-4357-AE5B-2F5C310BC16C}">
      <dgm:prSet/>
      <dgm:spPr/>
      <dgm:t>
        <a:bodyPr/>
        <a:lstStyle/>
        <a:p>
          <a:r>
            <a:rPr lang="nb-NO" dirty="0" smtClean="0"/>
            <a:t>Landbruk</a:t>
          </a:r>
          <a:endParaRPr lang="nb-NO" dirty="0"/>
        </a:p>
      </dgm:t>
    </dgm:pt>
    <dgm:pt modelId="{4633B046-4DAA-4F82-8FE7-0F1FE9E5F1BC}" type="parTrans" cxnId="{4B12CEED-AB3C-4058-9E8F-81D258EA5BC1}">
      <dgm:prSet/>
      <dgm:spPr/>
      <dgm:t>
        <a:bodyPr/>
        <a:lstStyle/>
        <a:p>
          <a:endParaRPr lang="nb-NO"/>
        </a:p>
      </dgm:t>
    </dgm:pt>
    <dgm:pt modelId="{78D88010-31C4-4EF9-A9B8-8E411C7CA74B}" type="sibTrans" cxnId="{4B12CEED-AB3C-4058-9E8F-81D258EA5BC1}">
      <dgm:prSet/>
      <dgm:spPr/>
      <dgm:t>
        <a:bodyPr/>
        <a:lstStyle/>
        <a:p>
          <a:endParaRPr lang="nb-NO"/>
        </a:p>
      </dgm:t>
    </dgm:pt>
    <dgm:pt modelId="{4C86F979-7251-4B7D-AFB8-3287DE5DF1B4}">
      <dgm:prSet/>
      <dgm:spPr/>
      <dgm:t>
        <a:bodyPr/>
        <a:lstStyle/>
        <a:p>
          <a:r>
            <a:rPr lang="nb-NO" dirty="0" smtClean="0"/>
            <a:t>Avd. Svalene (Halsnøy)</a:t>
          </a:r>
          <a:endParaRPr lang="nb-NO" dirty="0"/>
        </a:p>
      </dgm:t>
    </dgm:pt>
    <dgm:pt modelId="{5A959BD3-56FD-4F3B-AAE7-9A4376DCCB88}" type="parTrans" cxnId="{B6A906B4-850B-4B52-A314-82B35C67DFF2}">
      <dgm:prSet/>
      <dgm:spPr/>
      <dgm:t>
        <a:bodyPr/>
        <a:lstStyle/>
        <a:p>
          <a:endParaRPr lang="nb-NO"/>
        </a:p>
      </dgm:t>
    </dgm:pt>
    <dgm:pt modelId="{DC3DF8EE-7A3B-46BD-8925-E2834FE8034C}" type="sibTrans" cxnId="{B6A906B4-850B-4B52-A314-82B35C67DFF2}">
      <dgm:prSet/>
      <dgm:spPr/>
      <dgm:t>
        <a:bodyPr/>
        <a:lstStyle/>
        <a:p>
          <a:endParaRPr lang="nb-NO"/>
        </a:p>
      </dgm:t>
    </dgm:pt>
    <dgm:pt modelId="{B00B052F-DBE2-4DD5-883F-7623511285A3}" type="pres">
      <dgm:prSet presAssocID="{4ED49716-A98A-401B-B12F-063627331F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86279276-400D-4B5F-87D0-37519DDA1212}" type="pres">
      <dgm:prSet presAssocID="{52091205-0546-42CC-980E-587DB14E470A}" presName="hierRoot1" presStyleCnt="0">
        <dgm:presLayoutVars>
          <dgm:hierBranch val="init"/>
        </dgm:presLayoutVars>
      </dgm:prSet>
      <dgm:spPr/>
    </dgm:pt>
    <dgm:pt modelId="{4007772D-0100-4215-BA96-2EAF6707AE07}" type="pres">
      <dgm:prSet presAssocID="{52091205-0546-42CC-980E-587DB14E470A}" presName="rootComposite1" presStyleCnt="0"/>
      <dgm:spPr/>
    </dgm:pt>
    <dgm:pt modelId="{F0B492E9-558A-4724-9BE7-9913A97C2641}" type="pres">
      <dgm:prSet presAssocID="{52091205-0546-42CC-980E-587DB14E470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0BB022C-9A0E-4B1B-ACDB-4AAF1906EBC8}" type="pres">
      <dgm:prSet presAssocID="{52091205-0546-42CC-980E-587DB14E470A}" presName="rootConnector1" presStyleLbl="node1" presStyleIdx="0" presStyleCnt="0"/>
      <dgm:spPr/>
      <dgm:t>
        <a:bodyPr/>
        <a:lstStyle/>
        <a:p>
          <a:endParaRPr lang="nb-NO"/>
        </a:p>
      </dgm:t>
    </dgm:pt>
    <dgm:pt modelId="{55E2764A-1A75-4311-8C9C-926BB69FD6AD}" type="pres">
      <dgm:prSet presAssocID="{52091205-0546-42CC-980E-587DB14E470A}" presName="hierChild2" presStyleCnt="0"/>
      <dgm:spPr/>
    </dgm:pt>
    <dgm:pt modelId="{1D712208-F8A0-436E-B945-3D855C2774B7}" type="pres">
      <dgm:prSet presAssocID="{96DC54EC-5C13-4232-BAFA-73B90CF3F8B0}" presName="Name37" presStyleLbl="parChTrans1D2" presStyleIdx="0" presStyleCnt="5"/>
      <dgm:spPr/>
      <dgm:t>
        <a:bodyPr/>
        <a:lstStyle/>
        <a:p>
          <a:endParaRPr lang="nb-NO"/>
        </a:p>
      </dgm:t>
    </dgm:pt>
    <dgm:pt modelId="{20B2854F-06D2-41EB-9B69-CEB981102709}" type="pres">
      <dgm:prSet presAssocID="{76447D18-F9BD-4A9E-8975-FBF808CB83F3}" presName="hierRoot2" presStyleCnt="0">
        <dgm:presLayoutVars>
          <dgm:hierBranch val="init"/>
        </dgm:presLayoutVars>
      </dgm:prSet>
      <dgm:spPr/>
    </dgm:pt>
    <dgm:pt modelId="{22C5BDF9-35D5-44DE-8E58-57525F169297}" type="pres">
      <dgm:prSet presAssocID="{76447D18-F9BD-4A9E-8975-FBF808CB83F3}" presName="rootComposite" presStyleCnt="0"/>
      <dgm:spPr/>
    </dgm:pt>
    <dgm:pt modelId="{E0AC1B11-B283-416A-A406-FDCEEEC714D6}" type="pres">
      <dgm:prSet presAssocID="{76447D18-F9BD-4A9E-8975-FBF808CB83F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3F43AE-B22B-4F9F-8DB6-213CDE9F9CFD}" type="pres">
      <dgm:prSet presAssocID="{76447D18-F9BD-4A9E-8975-FBF808CB83F3}" presName="rootConnector" presStyleLbl="node2" presStyleIdx="0" presStyleCnt="5"/>
      <dgm:spPr/>
      <dgm:t>
        <a:bodyPr/>
        <a:lstStyle/>
        <a:p>
          <a:endParaRPr lang="nb-NO"/>
        </a:p>
      </dgm:t>
    </dgm:pt>
    <dgm:pt modelId="{A686EA24-D95B-4D01-822E-336DC24CC884}" type="pres">
      <dgm:prSet presAssocID="{76447D18-F9BD-4A9E-8975-FBF808CB83F3}" presName="hierChild4" presStyleCnt="0"/>
      <dgm:spPr/>
    </dgm:pt>
    <dgm:pt modelId="{E4A54372-5D99-4F84-949F-69B0F92439DB}" type="pres">
      <dgm:prSet presAssocID="{79261AE3-6F05-49D9-8B44-B40CCF9481A3}" presName="Name37" presStyleLbl="parChTrans1D3" presStyleIdx="0" presStyleCnt="19"/>
      <dgm:spPr/>
      <dgm:t>
        <a:bodyPr/>
        <a:lstStyle/>
        <a:p>
          <a:endParaRPr lang="nb-NO"/>
        </a:p>
      </dgm:t>
    </dgm:pt>
    <dgm:pt modelId="{30A4168B-8817-479F-80AD-A6E11061E031}" type="pres">
      <dgm:prSet presAssocID="{8A8CC054-C5B0-4DCA-89ED-756965415E84}" presName="hierRoot2" presStyleCnt="0">
        <dgm:presLayoutVars>
          <dgm:hierBranch val="init"/>
        </dgm:presLayoutVars>
      </dgm:prSet>
      <dgm:spPr/>
    </dgm:pt>
    <dgm:pt modelId="{3B773813-C91F-4F8E-BA5B-968225C8FB53}" type="pres">
      <dgm:prSet presAssocID="{8A8CC054-C5B0-4DCA-89ED-756965415E84}" presName="rootComposite" presStyleCnt="0"/>
      <dgm:spPr/>
    </dgm:pt>
    <dgm:pt modelId="{EE92EF0C-B0D0-4D37-BAD1-B3075883F9CF}" type="pres">
      <dgm:prSet presAssocID="{8A8CC054-C5B0-4DCA-89ED-756965415E84}" presName="rootText" presStyleLbl="node3" presStyleIdx="0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8745488-4DC9-4672-A500-03FA29B04726}" type="pres">
      <dgm:prSet presAssocID="{8A8CC054-C5B0-4DCA-89ED-756965415E84}" presName="rootConnector" presStyleLbl="node3" presStyleIdx="0" presStyleCnt="19"/>
      <dgm:spPr/>
      <dgm:t>
        <a:bodyPr/>
        <a:lstStyle/>
        <a:p>
          <a:endParaRPr lang="nb-NO"/>
        </a:p>
      </dgm:t>
    </dgm:pt>
    <dgm:pt modelId="{DAEA5D46-E866-414D-8E53-8327D7DF72BA}" type="pres">
      <dgm:prSet presAssocID="{8A8CC054-C5B0-4DCA-89ED-756965415E84}" presName="hierChild4" presStyleCnt="0"/>
      <dgm:spPr/>
    </dgm:pt>
    <dgm:pt modelId="{5B1BAB89-14A2-4BCF-8DCC-2200E60B5002}" type="pres">
      <dgm:prSet presAssocID="{8A8CC054-C5B0-4DCA-89ED-756965415E84}" presName="hierChild5" presStyleCnt="0"/>
      <dgm:spPr/>
    </dgm:pt>
    <dgm:pt modelId="{2D3438ED-38F2-44CB-999B-7F68242E6BE6}" type="pres">
      <dgm:prSet presAssocID="{9A908DCB-5DE7-46D9-9E0F-79878E9358E8}" presName="Name37" presStyleLbl="parChTrans1D3" presStyleIdx="1" presStyleCnt="19"/>
      <dgm:spPr/>
      <dgm:t>
        <a:bodyPr/>
        <a:lstStyle/>
        <a:p>
          <a:endParaRPr lang="nb-NO"/>
        </a:p>
      </dgm:t>
    </dgm:pt>
    <dgm:pt modelId="{C4F45D1A-46EF-4B58-826F-4C4BC65B2CD2}" type="pres">
      <dgm:prSet presAssocID="{29B3223A-4777-40C1-9276-8F61ECA4E6A2}" presName="hierRoot2" presStyleCnt="0">
        <dgm:presLayoutVars>
          <dgm:hierBranch val="init"/>
        </dgm:presLayoutVars>
      </dgm:prSet>
      <dgm:spPr/>
    </dgm:pt>
    <dgm:pt modelId="{3BF2FB98-156E-4042-9706-C8E0E0C0D060}" type="pres">
      <dgm:prSet presAssocID="{29B3223A-4777-40C1-9276-8F61ECA4E6A2}" presName="rootComposite" presStyleCnt="0"/>
      <dgm:spPr/>
    </dgm:pt>
    <dgm:pt modelId="{FABC5BF2-9472-4CED-8D33-C3CA5202A73D}" type="pres">
      <dgm:prSet presAssocID="{29B3223A-4777-40C1-9276-8F61ECA4E6A2}" presName="rootText" presStyleLbl="node3" presStyleIdx="1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41602BC-F16D-4DCE-8F94-10925B342F04}" type="pres">
      <dgm:prSet presAssocID="{29B3223A-4777-40C1-9276-8F61ECA4E6A2}" presName="rootConnector" presStyleLbl="node3" presStyleIdx="1" presStyleCnt="19"/>
      <dgm:spPr/>
      <dgm:t>
        <a:bodyPr/>
        <a:lstStyle/>
        <a:p>
          <a:endParaRPr lang="nb-NO"/>
        </a:p>
      </dgm:t>
    </dgm:pt>
    <dgm:pt modelId="{B2A01746-D15F-4F9B-9F04-A208EC78A144}" type="pres">
      <dgm:prSet presAssocID="{29B3223A-4777-40C1-9276-8F61ECA4E6A2}" presName="hierChild4" presStyleCnt="0"/>
      <dgm:spPr/>
    </dgm:pt>
    <dgm:pt modelId="{E4FD096C-BC45-4532-B4BF-F11FF34AA33A}" type="pres">
      <dgm:prSet presAssocID="{29B3223A-4777-40C1-9276-8F61ECA4E6A2}" presName="hierChild5" presStyleCnt="0"/>
      <dgm:spPr/>
    </dgm:pt>
    <dgm:pt modelId="{CE6EC41C-525A-46EF-AEAC-E151975E9BEA}" type="pres">
      <dgm:prSet presAssocID="{075AE108-2903-46E6-8A76-9093A385CB7D}" presName="Name37" presStyleLbl="parChTrans1D3" presStyleIdx="2" presStyleCnt="19"/>
      <dgm:spPr/>
      <dgm:t>
        <a:bodyPr/>
        <a:lstStyle/>
        <a:p>
          <a:endParaRPr lang="nb-NO"/>
        </a:p>
      </dgm:t>
    </dgm:pt>
    <dgm:pt modelId="{83413E0B-F545-4901-9532-30A7637D971D}" type="pres">
      <dgm:prSet presAssocID="{41163363-5CAF-4288-AE0F-3C6A9438A353}" presName="hierRoot2" presStyleCnt="0">
        <dgm:presLayoutVars>
          <dgm:hierBranch val="init"/>
        </dgm:presLayoutVars>
      </dgm:prSet>
      <dgm:spPr/>
    </dgm:pt>
    <dgm:pt modelId="{F489BD82-2A48-456F-8878-74EABAED6041}" type="pres">
      <dgm:prSet presAssocID="{41163363-5CAF-4288-AE0F-3C6A9438A353}" presName="rootComposite" presStyleCnt="0"/>
      <dgm:spPr/>
    </dgm:pt>
    <dgm:pt modelId="{21A6FE97-9943-40F6-AC86-F8760C935A87}" type="pres">
      <dgm:prSet presAssocID="{41163363-5CAF-4288-AE0F-3C6A9438A353}" presName="rootText" presStyleLbl="node3" presStyleIdx="2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BFC7AC5-1790-4DA6-B64E-6579DB72B71D}" type="pres">
      <dgm:prSet presAssocID="{41163363-5CAF-4288-AE0F-3C6A9438A353}" presName="rootConnector" presStyleLbl="node3" presStyleIdx="2" presStyleCnt="19"/>
      <dgm:spPr/>
      <dgm:t>
        <a:bodyPr/>
        <a:lstStyle/>
        <a:p>
          <a:endParaRPr lang="nb-NO"/>
        </a:p>
      </dgm:t>
    </dgm:pt>
    <dgm:pt modelId="{AD0408A9-A275-4439-B9D3-56A24F413FC9}" type="pres">
      <dgm:prSet presAssocID="{41163363-5CAF-4288-AE0F-3C6A9438A353}" presName="hierChild4" presStyleCnt="0"/>
      <dgm:spPr/>
    </dgm:pt>
    <dgm:pt modelId="{627502AB-1AD2-4182-9113-82370A94F551}" type="pres">
      <dgm:prSet presAssocID="{41163363-5CAF-4288-AE0F-3C6A9438A353}" presName="hierChild5" presStyleCnt="0"/>
      <dgm:spPr/>
    </dgm:pt>
    <dgm:pt modelId="{03D5D98B-1716-4380-8A64-B2B642195ED4}" type="pres">
      <dgm:prSet presAssocID="{FF93CA99-9235-46CC-881B-E8BAE73A91CB}" presName="Name37" presStyleLbl="parChTrans1D3" presStyleIdx="3" presStyleCnt="19"/>
      <dgm:spPr/>
      <dgm:t>
        <a:bodyPr/>
        <a:lstStyle/>
        <a:p>
          <a:endParaRPr lang="nb-NO"/>
        </a:p>
      </dgm:t>
    </dgm:pt>
    <dgm:pt modelId="{2A5571A6-247D-4B06-B2FC-95906BC20953}" type="pres">
      <dgm:prSet presAssocID="{15A2785F-5852-4AD9-977C-33DD2E3716DF}" presName="hierRoot2" presStyleCnt="0">
        <dgm:presLayoutVars>
          <dgm:hierBranch val="init"/>
        </dgm:presLayoutVars>
      </dgm:prSet>
      <dgm:spPr/>
    </dgm:pt>
    <dgm:pt modelId="{3393F07A-3CEB-473D-8418-8403B6163C32}" type="pres">
      <dgm:prSet presAssocID="{15A2785F-5852-4AD9-977C-33DD2E3716DF}" presName="rootComposite" presStyleCnt="0"/>
      <dgm:spPr/>
    </dgm:pt>
    <dgm:pt modelId="{CCC5590B-F175-4EEA-818E-7F6420E636E8}" type="pres">
      <dgm:prSet presAssocID="{15A2785F-5852-4AD9-977C-33DD2E3716DF}" presName="rootText" presStyleLbl="node3" presStyleIdx="3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D0EDAD5-D845-4E3A-B635-A15212D54503}" type="pres">
      <dgm:prSet presAssocID="{15A2785F-5852-4AD9-977C-33DD2E3716DF}" presName="rootConnector" presStyleLbl="node3" presStyleIdx="3" presStyleCnt="19"/>
      <dgm:spPr/>
      <dgm:t>
        <a:bodyPr/>
        <a:lstStyle/>
        <a:p>
          <a:endParaRPr lang="nb-NO"/>
        </a:p>
      </dgm:t>
    </dgm:pt>
    <dgm:pt modelId="{50DCB4B4-D2CE-4D4E-8E43-96C8A612426D}" type="pres">
      <dgm:prSet presAssocID="{15A2785F-5852-4AD9-977C-33DD2E3716DF}" presName="hierChild4" presStyleCnt="0"/>
      <dgm:spPr/>
    </dgm:pt>
    <dgm:pt modelId="{EA72382F-5909-4B15-B2E7-F6D35F6ADCD6}" type="pres">
      <dgm:prSet presAssocID="{15A2785F-5852-4AD9-977C-33DD2E3716DF}" presName="hierChild5" presStyleCnt="0"/>
      <dgm:spPr/>
    </dgm:pt>
    <dgm:pt modelId="{539806FA-B521-405A-96FD-EFDAF55806B3}" type="pres">
      <dgm:prSet presAssocID="{76447D18-F9BD-4A9E-8975-FBF808CB83F3}" presName="hierChild5" presStyleCnt="0"/>
      <dgm:spPr/>
    </dgm:pt>
    <dgm:pt modelId="{E76D1DCA-CAA9-4519-8730-553B7F7F9A2E}" type="pres">
      <dgm:prSet presAssocID="{C1517C43-442E-48CF-B0D9-A5C877DD0872}" presName="Name37" presStyleLbl="parChTrans1D2" presStyleIdx="1" presStyleCnt="5"/>
      <dgm:spPr/>
      <dgm:t>
        <a:bodyPr/>
        <a:lstStyle/>
        <a:p>
          <a:endParaRPr lang="nb-NO"/>
        </a:p>
      </dgm:t>
    </dgm:pt>
    <dgm:pt modelId="{06A54F26-8673-40A3-9D18-F368D79591C9}" type="pres">
      <dgm:prSet presAssocID="{82D71F57-CDD7-45E7-9DD0-5F5976BEE8CB}" presName="hierRoot2" presStyleCnt="0">
        <dgm:presLayoutVars>
          <dgm:hierBranch val="init"/>
        </dgm:presLayoutVars>
      </dgm:prSet>
      <dgm:spPr/>
    </dgm:pt>
    <dgm:pt modelId="{9508F41F-034D-4C1C-8A17-7555E63B9F97}" type="pres">
      <dgm:prSet presAssocID="{82D71F57-CDD7-45E7-9DD0-5F5976BEE8CB}" presName="rootComposite" presStyleCnt="0"/>
      <dgm:spPr/>
    </dgm:pt>
    <dgm:pt modelId="{79063407-CE52-470C-8F79-A89E5F5131E4}" type="pres">
      <dgm:prSet presAssocID="{82D71F57-CDD7-45E7-9DD0-5F5976BEE8CB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AC0462F-91A5-4AB6-BE43-8CB8E6937F9F}" type="pres">
      <dgm:prSet presAssocID="{82D71F57-CDD7-45E7-9DD0-5F5976BEE8CB}" presName="rootConnector" presStyleLbl="node2" presStyleIdx="1" presStyleCnt="5"/>
      <dgm:spPr/>
      <dgm:t>
        <a:bodyPr/>
        <a:lstStyle/>
        <a:p>
          <a:endParaRPr lang="nb-NO"/>
        </a:p>
      </dgm:t>
    </dgm:pt>
    <dgm:pt modelId="{4F5DFE5A-BC03-4FD8-8468-DD82072595FD}" type="pres">
      <dgm:prSet presAssocID="{82D71F57-CDD7-45E7-9DD0-5F5976BEE8CB}" presName="hierChild4" presStyleCnt="0"/>
      <dgm:spPr/>
    </dgm:pt>
    <dgm:pt modelId="{0F057A23-0B40-4320-912C-73E28ACED2D4}" type="pres">
      <dgm:prSet presAssocID="{C0B6FFB4-2E63-4DAE-82F7-EAF0D243E1E6}" presName="Name37" presStyleLbl="parChTrans1D3" presStyleIdx="4" presStyleCnt="19"/>
      <dgm:spPr/>
      <dgm:t>
        <a:bodyPr/>
        <a:lstStyle/>
        <a:p>
          <a:endParaRPr lang="nb-NO"/>
        </a:p>
      </dgm:t>
    </dgm:pt>
    <dgm:pt modelId="{39478D45-5B66-4E92-BAFD-2EE289DD0431}" type="pres">
      <dgm:prSet presAssocID="{FAE99977-9FE9-49B1-BB31-B7AD594C8E36}" presName="hierRoot2" presStyleCnt="0">
        <dgm:presLayoutVars>
          <dgm:hierBranch val="init"/>
        </dgm:presLayoutVars>
      </dgm:prSet>
      <dgm:spPr/>
    </dgm:pt>
    <dgm:pt modelId="{29791CFC-69F9-4B51-8D73-CEDC65EF234D}" type="pres">
      <dgm:prSet presAssocID="{FAE99977-9FE9-49B1-BB31-B7AD594C8E36}" presName="rootComposite" presStyleCnt="0"/>
      <dgm:spPr/>
    </dgm:pt>
    <dgm:pt modelId="{A74DA1F1-6A4A-4737-8581-1D83566BE918}" type="pres">
      <dgm:prSet presAssocID="{FAE99977-9FE9-49B1-BB31-B7AD594C8E36}" presName="rootText" presStyleLbl="node3" presStyleIdx="4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A083012-F9D6-459F-98B4-10D911096668}" type="pres">
      <dgm:prSet presAssocID="{FAE99977-9FE9-49B1-BB31-B7AD594C8E36}" presName="rootConnector" presStyleLbl="node3" presStyleIdx="4" presStyleCnt="19"/>
      <dgm:spPr/>
      <dgm:t>
        <a:bodyPr/>
        <a:lstStyle/>
        <a:p>
          <a:endParaRPr lang="nb-NO"/>
        </a:p>
      </dgm:t>
    </dgm:pt>
    <dgm:pt modelId="{EFD344A9-E1F3-4696-A82A-0BED3D15DAD0}" type="pres">
      <dgm:prSet presAssocID="{FAE99977-9FE9-49B1-BB31-B7AD594C8E36}" presName="hierChild4" presStyleCnt="0"/>
      <dgm:spPr/>
    </dgm:pt>
    <dgm:pt modelId="{FAEB0C0C-D8AC-40DB-9E84-0D5ECF361C7A}" type="pres">
      <dgm:prSet presAssocID="{FAE99977-9FE9-49B1-BB31-B7AD594C8E36}" presName="hierChild5" presStyleCnt="0"/>
      <dgm:spPr/>
    </dgm:pt>
    <dgm:pt modelId="{2CE5F385-D73F-45B4-BB89-D6A976EC886A}" type="pres">
      <dgm:prSet presAssocID="{97219ADC-BBDD-470C-8C8C-3C036E777723}" presName="Name37" presStyleLbl="parChTrans1D3" presStyleIdx="5" presStyleCnt="19"/>
      <dgm:spPr/>
      <dgm:t>
        <a:bodyPr/>
        <a:lstStyle/>
        <a:p>
          <a:endParaRPr lang="nb-NO"/>
        </a:p>
      </dgm:t>
    </dgm:pt>
    <dgm:pt modelId="{3B6A0AEF-19C5-4F23-81D8-A5D1B76A87B7}" type="pres">
      <dgm:prSet presAssocID="{63062A8C-A7E2-4816-97D4-F58A26D03376}" presName="hierRoot2" presStyleCnt="0">
        <dgm:presLayoutVars>
          <dgm:hierBranch val="init"/>
        </dgm:presLayoutVars>
      </dgm:prSet>
      <dgm:spPr/>
    </dgm:pt>
    <dgm:pt modelId="{2047F6C6-1489-4771-9B3E-433D17590B3E}" type="pres">
      <dgm:prSet presAssocID="{63062A8C-A7E2-4816-97D4-F58A26D03376}" presName="rootComposite" presStyleCnt="0"/>
      <dgm:spPr/>
    </dgm:pt>
    <dgm:pt modelId="{5E5A1419-C95C-44B0-AB94-0FC974980A45}" type="pres">
      <dgm:prSet presAssocID="{63062A8C-A7E2-4816-97D4-F58A26D03376}" presName="rootText" presStyleLbl="node3" presStyleIdx="5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2921BE7-6E78-4415-8B88-1098D39A5596}" type="pres">
      <dgm:prSet presAssocID="{63062A8C-A7E2-4816-97D4-F58A26D03376}" presName="rootConnector" presStyleLbl="node3" presStyleIdx="5" presStyleCnt="19"/>
      <dgm:spPr/>
      <dgm:t>
        <a:bodyPr/>
        <a:lstStyle/>
        <a:p>
          <a:endParaRPr lang="nb-NO"/>
        </a:p>
      </dgm:t>
    </dgm:pt>
    <dgm:pt modelId="{ABF2828B-AF1C-465D-9982-78C78779095A}" type="pres">
      <dgm:prSet presAssocID="{63062A8C-A7E2-4816-97D4-F58A26D03376}" presName="hierChild4" presStyleCnt="0"/>
      <dgm:spPr/>
    </dgm:pt>
    <dgm:pt modelId="{3ECB4B0B-3C7E-4EAA-94D1-837934AB4A1B}" type="pres">
      <dgm:prSet presAssocID="{63062A8C-A7E2-4816-97D4-F58A26D03376}" presName="hierChild5" presStyleCnt="0"/>
      <dgm:spPr/>
    </dgm:pt>
    <dgm:pt modelId="{076B8B07-5D6C-4C6C-8ECA-A54068005D65}" type="pres">
      <dgm:prSet presAssocID="{92422D55-E6DB-4726-962F-5E6AB59C924F}" presName="Name37" presStyleLbl="parChTrans1D3" presStyleIdx="6" presStyleCnt="19"/>
      <dgm:spPr/>
      <dgm:t>
        <a:bodyPr/>
        <a:lstStyle/>
        <a:p>
          <a:endParaRPr lang="nb-NO"/>
        </a:p>
      </dgm:t>
    </dgm:pt>
    <dgm:pt modelId="{8E146CF8-28AF-4163-9522-A433D0B9BDCE}" type="pres">
      <dgm:prSet presAssocID="{0DBAB10B-6FC1-482B-BE04-C6EB547DD881}" presName="hierRoot2" presStyleCnt="0">
        <dgm:presLayoutVars>
          <dgm:hierBranch val="init"/>
        </dgm:presLayoutVars>
      </dgm:prSet>
      <dgm:spPr/>
    </dgm:pt>
    <dgm:pt modelId="{A32E5D57-8CF2-448A-8964-EF1FFFFDE6AA}" type="pres">
      <dgm:prSet presAssocID="{0DBAB10B-6FC1-482B-BE04-C6EB547DD881}" presName="rootComposite" presStyleCnt="0"/>
      <dgm:spPr/>
    </dgm:pt>
    <dgm:pt modelId="{B70ABFAC-3DF7-4899-8F3C-AB7353799315}" type="pres">
      <dgm:prSet presAssocID="{0DBAB10B-6FC1-482B-BE04-C6EB547DD881}" presName="rootText" presStyleLbl="node3" presStyleIdx="6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37137CD-1B85-4A8A-9478-6D42CDA69E66}" type="pres">
      <dgm:prSet presAssocID="{0DBAB10B-6FC1-482B-BE04-C6EB547DD881}" presName="rootConnector" presStyleLbl="node3" presStyleIdx="6" presStyleCnt="19"/>
      <dgm:spPr/>
      <dgm:t>
        <a:bodyPr/>
        <a:lstStyle/>
        <a:p>
          <a:endParaRPr lang="nb-NO"/>
        </a:p>
      </dgm:t>
    </dgm:pt>
    <dgm:pt modelId="{3C8DA0C1-C248-48E5-9D84-84BE5E097866}" type="pres">
      <dgm:prSet presAssocID="{0DBAB10B-6FC1-482B-BE04-C6EB547DD881}" presName="hierChild4" presStyleCnt="0"/>
      <dgm:spPr/>
    </dgm:pt>
    <dgm:pt modelId="{6FCDCAFA-DC52-4AFB-9B26-A83FDEC58620}" type="pres">
      <dgm:prSet presAssocID="{0DBAB10B-6FC1-482B-BE04-C6EB547DD881}" presName="hierChild5" presStyleCnt="0"/>
      <dgm:spPr/>
    </dgm:pt>
    <dgm:pt modelId="{3BEB8938-C1F4-4176-B8BF-F4A0B7455CEF}" type="pres">
      <dgm:prSet presAssocID="{748F099D-CA1D-46A4-B60A-FAAEACE2D605}" presName="Name37" presStyleLbl="parChTrans1D3" presStyleIdx="7" presStyleCnt="19"/>
      <dgm:spPr/>
      <dgm:t>
        <a:bodyPr/>
        <a:lstStyle/>
        <a:p>
          <a:endParaRPr lang="nb-NO"/>
        </a:p>
      </dgm:t>
    </dgm:pt>
    <dgm:pt modelId="{6246EC7C-A95C-424C-AFEE-27111C0ED0EF}" type="pres">
      <dgm:prSet presAssocID="{F3AF840B-47E2-4C38-A9FC-5D956083929A}" presName="hierRoot2" presStyleCnt="0">
        <dgm:presLayoutVars>
          <dgm:hierBranch val="init"/>
        </dgm:presLayoutVars>
      </dgm:prSet>
      <dgm:spPr/>
    </dgm:pt>
    <dgm:pt modelId="{8340658D-C0E4-458A-8BDE-FC06160235D5}" type="pres">
      <dgm:prSet presAssocID="{F3AF840B-47E2-4C38-A9FC-5D956083929A}" presName="rootComposite" presStyleCnt="0"/>
      <dgm:spPr/>
    </dgm:pt>
    <dgm:pt modelId="{C2F7C21A-10DA-4C67-9D08-5E4CC403FF17}" type="pres">
      <dgm:prSet presAssocID="{F3AF840B-47E2-4C38-A9FC-5D956083929A}" presName="rootText" presStyleLbl="node3" presStyleIdx="7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0B88B2F-39F9-4B0A-978F-AF001F6F45EC}" type="pres">
      <dgm:prSet presAssocID="{F3AF840B-47E2-4C38-A9FC-5D956083929A}" presName="rootConnector" presStyleLbl="node3" presStyleIdx="7" presStyleCnt="19"/>
      <dgm:spPr/>
      <dgm:t>
        <a:bodyPr/>
        <a:lstStyle/>
        <a:p>
          <a:endParaRPr lang="nb-NO"/>
        </a:p>
      </dgm:t>
    </dgm:pt>
    <dgm:pt modelId="{8B1223C0-AE35-4E93-8D6B-229C8BFC984E}" type="pres">
      <dgm:prSet presAssocID="{F3AF840B-47E2-4C38-A9FC-5D956083929A}" presName="hierChild4" presStyleCnt="0"/>
      <dgm:spPr/>
    </dgm:pt>
    <dgm:pt modelId="{98695991-5445-4438-A97E-6AEBF5528233}" type="pres">
      <dgm:prSet presAssocID="{F3AF840B-47E2-4C38-A9FC-5D956083929A}" presName="hierChild5" presStyleCnt="0"/>
      <dgm:spPr/>
    </dgm:pt>
    <dgm:pt modelId="{81BBE3DD-273D-4F71-B61B-F8CE6FBAB3B1}" type="pres">
      <dgm:prSet presAssocID="{1139C8F7-FF70-49D2-BCA5-9C11CF22C6D3}" presName="Name37" presStyleLbl="parChTrans1D3" presStyleIdx="8" presStyleCnt="19"/>
      <dgm:spPr/>
      <dgm:t>
        <a:bodyPr/>
        <a:lstStyle/>
        <a:p>
          <a:endParaRPr lang="nb-NO"/>
        </a:p>
      </dgm:t>
    </dgm:pt>
    <dgm:pt modelId="{6AB9E528-5522-42C8-A843-A56B1DA3D6EA}" type="pres">
      <dgm:prSet presAssocID="{7153EE4B-233F-4564-82B3-9EFFFA2E59F5}" presName="hierRoot2" presStyleCnt="0">
        <dgm:presLayoutVars>
          <dgm:hierBranch val="init"/>
        </dgm:presLayoutVars>
      </dgm:prSet>
      <dgm:spPr/>
    </dgm:pt>
    <dgm:pt modelId="{2D4C4003-3C76-44E1-9F21-930EF01C6E8F}" type="pres">
      <dgm:prSet presAssocID="{7153EE4B-233F-4564-82B3-9EFFFA2E59F5}" presName="rootComposite" presStyleCnt="0"/>
      <dgm:spPr/>
    </dgm:pt>
    <dgm:pt modelId="{AE03F9A1-EAC1-4697-86FB-D99E0FEC737E}" type="pres">
      <dgm:prSet presAssocID="{7153EE4B-233F-4564-82B3-9EFFFA2E59F5}" presName="rootText" presStyleLbl="node3" presStyleIdx="8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C98164C-13BB-4CE0-926B-F7AE8FE7F1C4}" type="pres">
      <dgm:prSet presAssocID="{7153EE4B-233F-4564-82B3-9EFFFA2E59F5}" presName="rootConnector" presStyleLbl="node3" presStyleIdx="8" presStyleCnt="19"/>
      <dgm:spPr/>
      <dgm:t>
        <a:bodyPr/>
        <a:lstStyle/>
        <a:p>
          <a:endParaRPr lang="nb-NO"/>
        </a:p>
      </dgm:t>
    </dgm:pt>
    <dgm:pt modelId="{99A23791-04E9-450B-BC87-9F6AB53EA9EF}" type="pres">
      <dgm:prSet presAssocID="{7153EE4B-233F-4564-82B3-9EFFFA2E59F5}" presName="hierChild4" presStyleCnt="0"/>
      <dgm:spPr/>
    </dgm:pt>
    <dgm:pt modelId="{89D38F55-EF74-475A-8EF8-3C7F7BED4CB6}" type="pres">
      <dgm:prSet presAssocID="{7153EE4B-233F-4564-82B3-9EFFFA2E59F5}" presName="hierChild5" presStyleCnt="0"/>
      <dgm:spPr/>
    </dgm:pt>
    <dgm:pt modelId="{04D4A520-BEEE-402F-8FAD-A2FC019B5413}" type="pres">
      <dgm:prSet presAssocID="{A3E0FE05-0DDD-4091-99EF-70972C5BBA13}" presName="Name37" presStyleLbl="parChTrans1D3" presStyleIdx="9" presStyleCnt="19"/>
      <dgm:spPr/>
      <dgm:t>
        <a:bodyPr/>
        <a:lstStyle/>
        <a:p>
          <a:endParaRPr lang="nb-NO"/>
        </a:p>
      </dgm:t>
    </dgm:pt>
    <dgm:pt modelId="{63E82A60-26D0-4539-BD88-6E08A11F45F4}" type="pres">
      <dgm:prSet presAssocID="{BDF8DDAB-17CC-4A38-9DBB-795AE6E49B64}" presName="hierRoot2" presStyleCnt="0">
        <dgm:presLayoutVars>
          <dgm:hierBranch val="init"/>
        </dgm:presLayoutVars>
      </dgm:prSet>
      <dgm:spPr/>
    </dgm:pt>
    <dgm:pt modelId="{DC72D88C-4BB1-465F-8030-48EB37967629}" type="pres">
      <dgm:prSet presAssocID="{BDF8DDAB-17CC-4A38-9DBB-795AE6E49B64}" presName="rootComposite" presStyleCnt="0"/>
      <dgm:spPr/>
    </dgm:pt>
    <dgm:pt modelId="{2D4A2BEF-0F83-453C-B933-430EAD043763}" type="pres">
      <dgm:prSet presAssocID="{BDF8DDAB-17CC-4A38-9DBB-795AE6E49B64}" presName="rootText" presStyleLbl="node3" presStyleIdx="9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D707282-D90D-493D-82FF-D5E67D307B52}" type="pres">
      <dgm:prSet presAssocID="{BDF8DDAB-17CC-4A38-9DBB-795AE6E49B64}" presName="rootConnector" presStyleLbl="node3" presStyleIdx="9" presStyleCnt="19"/>
      <dgm:spPr/>
      <dgm:t>
        <a:bodyPr/>
        <a:lstStyle/>
        <a:p>
          <a:endParaRPr lang="nb-NO"/>
        </a:p>
      </dgm:t>
    </dgm:pt>
    <dgm:pt modelId="{D91A99ED-4400-4D13-96E4-C3F040A60712}" type="pres">
      <dgm:prSet presAssocID="{BDF8DDAB-17CC-4A38-9DBB-795AE6E49B64}" presName="hierChild4" presStyleCnt="0"/>
      <dgm:spPr/>
    </dgm:pt>
    <dgm:pt modelId="{A124FDE2-ED54-4AA0-A33A-7C1CCEB595EF}" type="pres">
      <dgm:prSet presAssocID="{BDF8DDAB-17CC-4A38-9DBB-795AE6E49B64}" presName="hierChild5" presStyleCnt="0"/>
      <dgm:spPr/>
    </dgm:pt>
    <dgm:pt modelId="{85477FBB-02CC-4816-999D-37B3E8B4D1C7}" type="pres">
      <dgm:prSet presAssocID="{A406C4EF-97B3-446F-9CA9-E75ABD1BC876}" presName="Name37" presStyleLbl="parChTrans1D3" presStyleIdx="10" presStyleCnt="19"/>
      <dgm:spPr/>
      <dgm:t>
        <a:bodyPr/>
        <a:lstStyle/>
        <a:p>
          <a:endParaRPr lang="nb-NO"/>
        </a:p>
      </dgm:t>
    </dgm:pt>
    <dgm:pt modelId="{B9C361FE-D2DB-4213-B1A3-3E42EE12E31B}" type="pres">
      <dgm:prSet presAssocID="{0EDE1644-3C2E-46A5-87C6-2D0DFB6F5536}" presName="hierRoot2" presStyleCnt="0">
        <dgm:presLayoutVars>
          <dgm:hierBranch val="init"/>
        </dgm:presLayoutVars>
      </dgm:prSet>
      <dgm:spPr/>
    </dgm:pt>
    <dgm:pt modelId="{0C6B3D5C-5FB6-4B12-8B82-3C3E10EAA4FC}" type="pres">
      <dgm:prSet presAssocID="{0EDE1644-3C2E-46A5-87C6-2D0DFB6F5536}" presName="rootComposite" presStyleCnt="0"/>
      <dgm:spPr/>
    </dgm:pt>
    <dgm:pt modelId="{93394E23-19A2-4A76-AC6E-28FD0F3E4722}" type="pres">
      <dgm:prSet presAssocID="{0EDE1644-3C2E-46A5-87C6-2D0DFB6F5536}" presName="rootText" presStyleLbl="node3" presStyleIdx="10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02C774C-1ADF-4853-8F7A-A502312A2DB7}" type="pres">
      <dgm:prSet presAssocID="{0EDE1644-3C2E-46A5-87C6-2D0DFB6F5536}" presName="rootConnector" presStyleLbl="node3" presStyleIdx="10" presStyleCnt="19"/>
      <dgm:spPr/>
      <dgm:t>
        <a:bodyPr/>
        <a:lstStyle/>
        <a:p>
          <a:endParaRPr lang="nb-NO"/>
        </a:p>
      </dgm:t>
    </dgm:pt>
    <dgm:pt modelId="{D058B206-139C-4A45-82B2-2992C9DFB47C}" type="pres">
      <dgm:prSet presAssocID="{0EDE1644-3C2E-46A5-87C6-2D0DFB6F5536}" presName="hierChild4" presStyleCnt="0"/>
      <dgm:spPr/>
    </dgm:pt>
    <dgm:pt modelId="{6DCD456C-971F-4BF1-A570-C0C421876FDC}" type="pres">
      <dgm:prSet presAssocID="{0EDE1644-3C2E-46A5-87C6-2D0DFB6F5536}" presName="hierChild5" presStyleCnt="0"/>
      <dgm:spPr/>
    </dgm:pt>
    <dgm:pt modelId="{4E001504-BF82-41DB-BC10-11FAAD795D9D}" type="pres">
      <dgm:prSet presAssocID="{19375194-D3AA-4FFA-9B61-B2AF3939EAA5}" presName="Name37" presStyleLbl="parChTrans1D3" presStyleIdx="11" presStyleCnt="19"/>
      <dgm:spPr/>
      <dgm:t>
        <a:bodyPr/>
        <a:lstStyle/>
        <a:p>
          <a:endParaRPr lang="nb-NO"/>
        </a:p>
      </dgm:t>
    </dgm:pt>
    <dgm:pt modelId="{AA062926-35BA-4AD4-A599-FB192AF377FD}" type="pres">
      <dgm:prSet presAssocID="{CDA24BE3-5F5A-4EC3-8127-C4171ADD9B24}" presName="hierRoot2" presStyleCnt="0">
        <dgm:presLayoutVars>
          <dgm:hierBranch val="init"/>
        </dgm:presLayoutVars>
      </dgm:prSet>
      <dgm:spPr/>
    </dgm:pt>
    <dgm:pt modelId="{530E5A81-EC1B-4D6C-8229-9A7707B7356A}" type="pres">
      <dgm:prSet presAssocID="{CDA24BE3-5F5A-4EC3-8127-C4171ADD9B24}" presName="rootComposite" presStyleCnt="0"/>
      <dgm:spPr/>
    </dgm:pt>
    <dgm:pt modelId="{C8FE9607-C22C-4B22-9555-DE8B6DCD3BF4}" type="pres">
      <dgm:prSet presAssocID="{CDA24BE3-5F5A-4EC3-8127-C4171ADD9B24}" presName="rootText" presStyleLbl="node3" presStyleIdx="11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CE1E47A-9629-4D42-A1B3-CDF425C57992}" type="pres">
      <dgm:prSet presAssocID="{CDA24BE3-5F5A-4EC3-8127-C4171ADD9B24}" presName="rootConnector" presStyleLbl="node3" presStyleIdx="11" presStyleCnt="19"/>
      <dgm:spPr/>
      <dgm:t>
        <a:bodyPr/>
        <a:lstStyle/>
        <a:p>
          <a:endParaRPr lang="nb-NO"/>
        </a:p>
      </dgm:t>
    </dgm:pt>
    <dgm:pt modelId="{F4CB58A7-AC86-4669-B171-7BA7380C3E34}" type="pres">
      <dgm:prSet presAssocID="{CDA24BE3-5F5A-4EC3-8127-C4171ADD9B24}" presName="hierChild4" presStyleCnt="0"/>
      <dgm:spPr/>
    </dgm:pt>
    <dgm:pt modelId="{46672964-F47F-4732-98E3-97F677A2369B}" type="pres">
      <dgm:prSet presAssocID="{CDA24BE3-5F5A-4EC3-8127-C4171ADD9B24}" presName="hierChild5" presStyleCnt="0"/>
      <dgm:spPr/>
    </dgm:pt>
    <dgm:pt modelId="{ECF1B665-BD63-4847-BC19-BEC05E76BB48}" type="pres">
      <dgm:prSet presAssocID="{82D71F57-CDD7-45E7-9DD0-5F5976BEE8CB}" presName="hierChild5" presStyleCnt="0"/>
      <dgm:spPr/>
    </dgm:pt>
    <dgm:pt modelId="{12350BFA-999F-4784-922F-7DA670C29FF2}" type="pres">
      <dgm:prSet presAssocID="{AACCC48E-BB50-47D6-8C0F-98950438D472}" presName="Name37" presStyleLbl="parChTrans1D2" presStyleIdx="2" presStyleCnt="5"/>
      <dgm:spPr/>
      <dgm:t>
        <a:bodyPr/>
        <a:lstStyle/>
        <a:p>
          <a:endParaRPr lang="nb-NO"/>
        </a:p>
      </dgm:t>
    </dgm:pt>
    <dgm:pt modelId="{9D2C3D8C-C986-4B8F-B036-B61F578CE425}" type="pres">
      <dgm:prSet presAssocID="{4DD052E6-A30D-474C-8573-D9B21AEC72B1}" presName="hierRoot2" presStyleCnt="0">
        <dgm:presLayoutVars>
          <dgm:hierBranch val="init"/>
        </dgm:presLayoutVars>
      </dgm:prSet>
      <dgm:spPr/>
    </dgm:pt>
    <dgm:pt modelId="{35C6F3B3-CB60-4366-A3B2-DF5B36795131}" type="pres">
      <dgm:prSet presAssocID="{4DD052E6-A30D-474C-8573-D9B21AEC72B1}" presName="rootComposite" presStyleCnt="0"/>
      <dgm:spPr/>
    </dgm:pt>
    <dgm:pt modelId="{99317831-B2B9-448D-B933-A4E1FE03C2B5}" type="pres">
      <dgm:prSet presAssocID="{4DD052E6-A30D-474C-8573-D9B21AEC72B1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3D68015-F943-4A25-A48B-EB6DE1E50142}" type="pres">
      <dgm:prSet presAssocID="{4DD052E6-A30D-474C-8573-D9B21AEC72B1}" presName="rootConnector" presStyleLbl="node2" presStyleIdx="2" presStyleCnt="5"/>
      <dgm:spPr/>
      <dgm:t>
        <a:bodyPr/>
        <a:lstStyle/>
        <a:p>
          <a:endParaRPr lang="nb-NO"/>
        </a:p>
      </dgm:t>
    </dgm:pt>
    <dgm:pt modelId="{34F43027-753B-4836-A428-9E0A82DECA54}" type="pres">
      <dgm:prSet presAssocID="{4DD052E6-A30D-474C-8573-D9B21AEC72B1}" presName="hierChild4" presStyleCnt="0"/>
      <dgm:spPr/>
    </dgm:pt>
    <dgm:pt modelId="{12E81AA6-2462-41D2-B010-4E0841C20463}" type="pres">
      <dgm:prSet presAssocID="{E2F758D1-C9A1-46BC-BA1A-8576E08393D0}" presName="Name37" presStyleLbl="parChTrans1D3" presStyleIdx="12" presStyleCnt="19"/>
      <dgm:spPr/>
      <dgm:t>
        <a:bodyPr/>
        <a:lstStyle/>
        <a:p>
          <a:endParaRPr lang="nb-NO"/>
        </a:p>
      </dgm:t>
    </dgm:pt>
    <dgm:pt modelId="{EA099758-A6F2-4FD7-92D4-0E9C5B6C2647}" type="pres">
      <dgm:prSet presAssocID="{E2A7360C-AE0E-492E-ACE4-8D994BEAC7EB}" presName="hierRoot2" presStyleCnt="0">
        <dgm:presLayoutVars>
          <dgm:hierBranch val="init"/>
        </dgm:presLayoutVars>
      </dgm:prSet>
      <dgm:spPr/>
    </dgm:pt>
    <dgm:pt modelId="{1EA353BF-361F-4711-97B1-A5B186B51599}" type="pres">
      <dgm:prSet presAssocID="{E2A7360C-AE0E-492E-ACE4-8D994BEAC7EB}" presName="rootComposite" presStyleCnt="0"/>
      <dgm:spPr/>
    </dgm:pt>
    <dgm:pt modelId="{5BE3967B-0591-4346-91DA-7D7E24FC239D}" type="pres">
      <dgm:prSet presAssocID="{E2A7360C-AE0E-492E-ACE4-8D994BEAC7EB}" presName="rootText" presStyleLbl="node3" presStyleIdx="12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D82AC83-C653-4062-95B9-F9998C9BD321}" type="pres">
      <dgm:prSet presAssocID="{E2A7360C-AE0E-492E-ACE4-8D994BEAC7EB}" presName="rootConnector" presStyleLbl="node3" presStyleIdx="12" presStyleCnt="19"/>
      <dgm:spPr/>
      <dgm:t>
        <a:bodyPr/>
        <a:lstStyle/>
        <a:p>
          <a:endParaRPr lang="nb-NO"/>
        </a:p>
      </dgm:t>
    </dgm:pt>
    <dgm:pt modelId="{38A6EEA2-24F0-4A93-B9DD-98C178136A0A}" type="pres">
      <dgm:prSet presAssocID="{E2A7360C-AE0E-492E-ACE4-8D994BEAC7EB}" presName="hierChild4" presStyleCnt="0"/>
      <dgm:spPr/>
    </dgm:pt>
    <dgm:pt modelId="{6D9B9721-5801-4DED-BF76-1BE39D10AE15}" type="pres">
      <dgm:prSet presAssocID="{E2A7360C-AE0E-492E-ACE4-8D994BEAC7EB}" presName="hierChild5" presStyleCnt="0"/>
      <dgm:spPr/>
    </dgm:pt>
    <dgm:pt modelId="{A9E4F4CF-7191-4D78-B53D-7FB01826DAA3}" type="pres">
      <dgm:prSet presAssocID="{B380A151-5B04-4DB6-8B52-96F77C9DBB19}" presName="Name37" presStyleLbl="parChTrans1D3" presStyleIdx="13" presStyleCnt="19"/>
      <dgm:spPr/>
      <dgm:t>
        <a:bodyPr/>
        <a:lstStyle/>
        <a:p>
          <a:endParaRPr lang="nb-NO"/>
        </a:p>
      </dgm:t>
    </dgm:pt>
    <dgm:pt modelId="{A40C0F6C-01BF-4982-BF62-F3409CCC89E0}" type="pres">
      <dgm:prSet presAssocID="{DBCD0D52-6A06-4CB8-A881-C40EA2111BA6}" presName="hierRoot2" presStyleCnt="0">
        <dgm:presLayoutVars>
          <dgm:hierBranch val="init"/>
        </dgm:presLayoutVars>
      </dgm:prSet>
      <dgm:spPr/>
    </dgm:pt>
    <dgm:pt modelId="{3A567705-4AFA-4361-8D9E-D3F23512380F}" type="pres">
      <dgm:prSet presAssocID="{DBCD0D52-6A06-4CB8-A881-C40EA2111BA6}" presName="rootComposite" presStyleCnt="0"/>
      <dgm:spPr/>
    </dgm:pt>
    <dgm:pt modelId="{9734D422-E756-4ECB-B51E-CC7AC2448AF3}" type="pres">
      <dgm:prSet presAssocID="{DBCD0D52-6A06-4CB8-A881-C40EA2111BA6}" presName="rootText" presStyleLbl="node3" presStyleIdx="13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238301B-9C17-455E-A379-ED43C4A4BA84}" type="pres">
      <dgm:prSet presAssocID="{DBCD0D52-6A06-4CB8-A881-C40EA2111BA6}" presName="rootConnector" presStyleLbl="node3" presStyleIdx="13" presStyleCnt="19"/>
      <dgm:spPr/>
      <dgm:t>
        <a:bodyPr/>
        <a:lstStyle/>
        <a:p>
          <a:endParaRPr lang="nb-NO"/>
        </a:p>
      </dgm:t>
    </dgm:pt>
    <dgm:pt modelId="{35ECC46F-87CE-4692-96D4-412F002D06ED}" type="pres">
      <dgm:prSet presAssocID="{DBCD0D52-6A06-4CB8-A881-C40EA2111BA6}" presName="hierChild4" presStyleCnt="0"/>
      <dgm:spPr/>
    </dgm:pt>
    <dgm:pt modelId="{93096330-334B-40BB-8FBD-678D3630E7B5}" type="pres">
      <dgm:prSet presAssocID="{DBCD0D52-6A06-4CB8-A881-C40EA2111BA6}" presName="hierChild5" presStyleCnt="0"/>
      <dgm:spPr/>
    </dgm:pt>
    <dgm:pt modelId="{994EAAE1-7885-4541-AA8A-F9F55D6FC628}" type="pres">
      <dgm:prSet presAssocID="{5DAEABB7-D908-4BE5-A83E-6D82533119C4}" presName="Name37" presStyleLbl="parChTrans1D3" presStyleIdx="14" presStyleCnt="19"/>
      <dgm:spPr/>
      <dgm:t>
        <a:bodyPr/>
        <a:lstStyle/>
        <a:p>
          <a:endParaRPr lang="nb-NO"/>
        </a:p>
      </dgm:t>
    </dgm:pt>
    <dgm:pt modelId="{B0F9A936-7172-4054-A0BB-3D147B171FCC}" type="pres">
      <dgm:prSet presAssocID="{5D53B565-7639-41A7-9785-88B6624E631A}" presName="hierRoot2" presStyleCnt="0">
        <dgm:presLayoutVars>
          <dgm:hierBranch val="init"/>
        </dgm:presLayoutVars>
      </dgm:prSet>
      <dgm:spPr/>
    </dgm:pt>
    <dgm:pt modelId="{12A308A2-87F3-42D2-9CE3-647D949CE716}" type="pres">
      <dgm:prSet presAssocID="{5D53B565-7639-41A7-9785-88B6624E631A}" presName="rootComposite" presStyleCnt="0"/>
      <dgm:spPr/>
    </dgm:pt>
    <dgm:pt modelId="{E145C966-E19A-4A69-9A2C-9B48F6EB1D76}" type="pres">
      <dgm:prSet presAssocID="{5D53B565-7639-41A7-9785-88B6624E631A}" presName="rootText" presStyleLbl="node3" presStyleIdx="14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C260343-5A58-4D72-BA73-4D87F59042B9}" type="pres">
      <dgm:prSet presAssocID="{5D53B565-7639-41A7-9785-88B6624E631A}" presName="rootConnector" presStyleLbl="node3" presStyleIdx="14" presStyleCnt="19"/>
      <dgm:spPr/>
      <dgm:t>
        <a:bodyPr/>
        <a:lstStyle/>
        <a:p>
          <a:endParaRPr lang="nb-NO"/>
        </a:p>
      </dgm:t>
    </dgm:pt>
    <dgm:pt modelId="{1CD92109-9BFA-49D8-8222-2B7E771A154B}" type="pres">
      <dgm:prSet presAssocID="{5D53B565-7639-41A7-9785-88B6624E631A}" presName="hierChild4" presStyleCnt="0"/>
      <dgm:spPr/>
    </dgm:pt>
    <dgm:pt modelId="{E4D0A7D8-D102-4604-ACEF-A45B922B8E02}" type="pres">
      <dgm:prSet presAssocID="{5D53B565-7639-41A7-9785-88B6624E631A}" presName="hierChild5" presStyleCnt="0"/>
      <dgm:spPr/>
    </dgm:pt>
    <dgm:pt modelId="{3AA2C949-82A9-441A-848A-94D5F170EC6D}" type="pres">
      <dgm:prSet presAssocID="{3CCCFE23-E1B9-4FE0-8356-EC27491D4EDB}" presName="Name37" presStyleLbl="parChTrans1D3" presStyleIdx="15" presStyleCnt="19"/>
      <dgm:spPr/>
      <dgm:t>
        <a:bodyPr/>
        <a:lstStyle/>
        <a:p>
          <a:endParaRPr lang="nb-NO"/>
        </a:p>
      </dgm:t>
    </dgm:pt>
    <dgm:pt modelId="{6A38AC31-1D60-401D-9A41-29FD2AE21764}" type="pres">
      <dgm:prSet presAssocID="{74B090BB-24BE-4016-AAB2-76EC419405DB}" presName="hierRoot2" presStyleCnt="0">
        <dgm:presLayoutVars>
          <dgm:hierBranch val="init"/>
        </dgm:presLayoutVars>
      </dgm:prSet>
      <dgm:spPr/>
    </dgm:pt>
    <dgm:pt modelId="{99AF8E7C-B35B-40A8-9BF1-5F8669124950}" type="pres">
      <dgm:prSet presAssocID="{74B090BB-24BE-4016-AAB2-76EC419405DB}" presName="rootComposite" presStyleCnt="0"/>
      <dgm:spPr/>
    </dgm:pt>
    <dgm:pt modelId="{A4051226-2179-4C96-8E5F-01691EA22620}" type="pres">
      <dgm:prSet presAssocID="{74B090BB-24BE-4016-AAB2-76EC419405DB}" presName="rootText" presStyleLbl="node3" presStyleIdx="15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758732C-733F-4451-90E6-7FF18C180D4D}" type="pres">
      <dgm:prSet presAssocID="{74B090BB-24BE-4016-AAB2-76EC419405DB}" presName="rootConnector" presStyleLbl="node3" presStyleIdx="15" presStyleCnt="19"/>
      <dgm:spPr/>
      <dgm:t>
        <a:bodyPr/>
        <a:lstStyle/>
        <a:p>
          <a:endParaRPr lang="nb-NO"/>
        </a:p>
      </dgm:t>
    </dgm:pt>
    <dgm:pt modelId="{D57FF7C3-08C9-4F84-A3EF-FDA9F2B1E732}" type="pres">
      <dgm:prSet presAssocID="{74B090BB-24BE-4016-AAB2-76EC419405DB}" presName="hierChild4" presStyleCnt="0"/>
      <dgm:spPr/>
    </dgm:pt>
    <dgm:pt modelId="{8A1E6483-E4ED-4A52-830A-A723E86762B3}" type="pres">
      <dgm:prSet presAssocID="{74B090BB-24BE-4016-AAB2-76EC419405DB}" presName="hierChild5" presStyleCnt="0"/>
      <dgm:spPr/>
    </dgm:pt>
    <dgm:pt modelId="{9E78D9D0-898A-4E80-8C2D-ED2CFEA68FB5}" type="pres">
      <dgm:prSet presAssocID="{5A959BD3-56FD-4F3B-AAE7-9A4376DCCB88}" presName="Name37" presStyleLbl="parChTrans1D3" presStyleIdx="16" presStyleCnt="19"/>
      <dgm:spPr/>
    </dgm:pt>
    <dgm:pt modelId="{B0B1CDF0-6808-4D4D-92A3-E41ED79E17B8}" type="pres">
      <dgm:prSet presAssocID="{4C86F979-7251-4B7D-AFB8-3287DE5DF1B4}" presName="hierRoot2" presStyleCnt="0">
        <dgm:presLayoutVars>
          <dgm:hierBranch val="init"/>
        </dgm:presLayoutVars>
      </dgm:prSet>
      <dgm:spPr/>
    </dgm:pt>
    <dgm:pt modelId="{FD53180F-0599-47C9-ABC0-7787F7D0E890}" type="pres">
      <dgm:prSet presAssocID="{4C86F979-7251-4B7D-AFB8-3287DE5DF1B4}" presName="rootComposite" presStyleCnt="0"/>
      <dgm:spPr/>
    </dgm:pt>
    <dgm:pt modelId="{97BB4B92-9E87-43A1-AA65-209F638A1D54}" type="pres">
      <dgm:prSet presAssocID="{4C86F979-7251-4B7D-AFB8-3287DE5DF1B4}" presName="rootText" presStyleLbl="node3" presStyleIdx="16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AA7F196-DA81-453C-9FBA-4063689E8E2B}" type="pres">
      <dgm:prSet presAssocID="{4C86F979-7251-4B7D-AFB8-3287DE5DF1B4}" presName="rootConnector" presStyleLbl="node3" presStyleIdx="16" presStyleCnt="19"/>
      <dgm:spPr/>
    </dgm:pt>
    <dgm:pt modelId="{8C31971F-4D94-48AA-9159-EF7EC0FB6A8C}" type="pres">
      <dgm:prSet presAssocID="{4C86F979-7251-4B7D-AFB8-3287DE5DF1B4}" presName="hierChild4" presStyleCnt="0"/>
      <dgm:spPr/>
    </dgm:pt>
    <dgm:pt modelId="{84EF33F3-51F4-4114-BEDE-80DF2EC8A56E}" type="pres">
      <dgm:prSet presAssocID="{4C86F979-7251-4B7D-AFB8-3287DE5DF1B4}" presName="hierChild5" presStyleCnt="0"/>
      <dgm:spPr/>
    </dgm:pt>
    <dgm:pt modelId="{81D60431-758B-4CA7-AA53-21E0BA5EC791}" type="pres">
      <dgm:prSet presAssocID="{4DD052E6-A30D-474C-8573-D9B21AEC72B1}" presName="hierChild5" presStyleCnt="0"/>
      <dgm:spPr/>
    </dgm:pt>
    <dgm:pt modelId="{74419216-65D0-4A35-BBFB-428A78373560}" type="pres">
      <dgm:prSet presAssocID="{FAAD5B05-5229-4BFF-AB84-EAA4B9C78A19}" presName="Name37" presStyleLbl="parChTrans1D2" presStyleIdx="3" presStyleCnt="5"/>
      <dgm:spPr/>
      <dgm:t>
        <a:bodyPr/>
        <a:lstStyle/>
        <a:p>
          <a:endParaRPr lang="nb-NO"/>
        </a:p>
      </dgm:t>
    </dgm:pt>
    <dgm:pt modelId="{40FDC835-50C2-4159-9C54-AF4110CB8DA2}" type="pres">
      <dgm:prSet presAssocID="{C44E4F4B-817B-4F13-9CAC-52346E327927}" presName="hierRoot2" presStyleCnt="0">
        <dgm:presLayoutVars>
          <dgm:hierBranch val="init"/>
        </dgm:presLayoutVars>
      </dgm:prSet>
      <dgm:spPr/>
    </dgm:pt>
    <dgm:pt modelId="{5E24FA2C-398B-4A85-A2B2-9E1CFA750A01}" type="pres">
      <dgm:prSet presAssocID="{C44E4F4B-817B-4F13-9CAC-52346E327927}" presName="rootComposite" presStyleCnt="0"/>
      <dgm:spPr/>
    </dgm:pt>
    <dgm:pt modelId="{14D66F0D-247A-405A-A110-2CF8E3A01039}" type="pres">
      <dgm:prSet presAssocID="{C44E4F4B-817B-4F13-9CAC-52346E327927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8FB0421-F193-40ED-B5BB-164FB2C87381}" type="pres">
      <dgm:prSet presAssocID="{C44E4F4B-817B-4F13-9CAC-52346E327927}" presName="rootConnector" presStyleLbl="node2" presStyleIdx="3" presStyleCnt="5"/>
      <dgm:spPr/>
      <dgm:t>
        <a:bodyPr/>
        <a:lstStyle/>
        <a:p>
          <a:endParaRPr lang="nb-NO"/>
        </a:p>
      </dgm:t>
    </dgm:pt>
    <dgm:pt modelId="{F11BB347-9325-4536-A0CC-C2BA832B2DDD}" type="pres">
      <dgm:prSet presAssocID="{C44E4F4B-817B-4F13-9CAC-52346E327927}" presName="hierChild4" presStyleCnt="0"/>
      <dgm:spPr/>
    </dgm:pt>
    <dgm:pt modelId="{B7EFED73-426D-492A-9483-57CEE9056CE4}" type="pres">
      <dgm:prSet presAssocID="{4633B046-4DAA-4F82-8FE7-0F1FE9E5F1BC}" presName="Name37" presStyleLbl="parChTrans1D3" presStyleIdx="17" presStyleCnt="19"/>
      <dgm:spPr/>
      <dgm:t>
        <a:bodyPr/>
        <a:lstStyle/>
        <a:p>
          <a:endParaRPr lang="nb-NO"/>
        </a:p>
      </dgm:t>
    </dgm:pt>
    <dgm:pt modelId="{508B1344-E3BA-4000-9CFE-3FE568668ECD}" type="pres">
      <dgm:prSet presAssocID="{E5FA1026-6909-4357-AE5B-2F5C310BC16C}" presName="hierRoot2" presStyleCnt="0">
        <dgm:presLayoutVars>
          <dgm:hierBranch val="init"/>
        </dgm:presLayoutVars>
      </dgm:prSet>
      <dgm:spPr/>
    </dgm:pt>
    <dgm:pt modelId="{ABACC45A-0C29-4D48-B521-201A23909500}" type="pres">
      <dgm:prSet presAssocID="{E5FA1026-6909-4357-AE5B-2F5C310BC16C}" presName="rootComposite" presStyleCnt="0"/>
      <dgm:spPr/>
    </dgm:pt>
    <dgm:pt modelId="{F6BE9A73-16B7-4565-90E4-F5C6E1D231AC}" type="pres">
      <dgm:prSet presAssocID="{E5FA1026-6909-4357-AE5B-2F5C310BC16C}" presName="rootText" presStyleLbl="node3" presStyleIdx="17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12E116B-0301-4E8D-8719-8F71C5B64B49}" type="pres">
      <dgm:prSet presAssocID="{E5FA1026-6909-4357-AE5B-2F5C310BC16C}" presName="rootConnector" presStyleLbl="node3" presStyleIdx="17" presStyleCnt="19"/>
      <dgm:spPr/>
      <dgm:t>
        <a:bodyPr/>
        <a:lstStyle/>
        <a:p>
          <a:endParaRPr lang="nb-NO"/>
        </a:p>
      </dgm:t>
    </dgm:pt>
    <dgm:pt modelId="{61AD70FC-83A4-4809-826C-0A80EA1E93D2}" type="pres">
      <dgm:prSet presAssocID="{E5FA1026-6909-4357-AE5B-2F5C310BC16C}" presName="hierChild4" presStyleCnt="0"/>
      <dgm:spPr/>
    </dgm:pt>
    <dgm:pt modelId="{DC1D44F4-0D92-4990-98B1-34F9CF8D868D}" type="pres">
      <dgm:prSet presAssocID="{E5FA1026-6909-4357-AE5B-2F5C310BC16C}" presName="hierChild5" presStyleCnt="0"/>
      <dgm:spPr/>
    </dgm:pt>
    <dgm:pt modelId="{5BCB38AD-965A-4269-A987-DE4A206D3DF7}" type="pres">
      <dgm:prSet presAssocID="{C44E4F4B-817B-4F13-9CAC-52346E327927}" presName="hierChild5" presStyleCnt="0"/>
      <dgm:spPr/>
    </dgm:pt>
    <dgm:pt modelId="{A4DC07B8-35B8-46DE-A50F-2682294914A8}" type="pres">
      <dgm:prSet presAssocID="{E91C17BC-087C-4405-BD26-D7DC2AF6A3C9}" presName="Name37" presStyleLbl="parChTrans1D2" presStyleIdx="4" presStyleCnt="5"/>
      <dgm:spPr/>
      <dgm:t>
        <a:bodyPr/>
        <a:lstStyle/>
        <a:p>
          <a:endParaRPr lang="nb-NO"/>
        </a:p>
      </dgm:t>
    </dgm:pt>
    <dgm:pt modelId="{660CF04B-7D5B-45BF-BECE-2D1D37746B45}" type="pres">
      <dgm:prSet presAssocID="{34C4443F-A85F-40E1-B61C-F71A639792E4}" presName="hierRoot2" presStyleCnt="0">
        <dgm:presLayoutVars>
          <dgm:hierBranch val="init"/>
        </dgm:presLayoutVars>
      </dgm:prSet>
      <dgm:spPr/>
    </dgm:pt>
    <dgm:pt modelId="{52DEA185-DC8E-44C4-AA74-E29FF81B9D07}" type="pres">
      <dgm:prSet presAssocID="{34C4443F-A85F-40E1-B61C-F71A639792E4}" presName="rootComposite" presStyleCnt="0"/>
      <dgm:spPr/>
    </dgm:pt>
    <dgm:pt modelId="{9B10D5C5-D207-4A21-A819-A9AB0D04E145}" type="pres">
      <dgm:prSet presAssocID="{34C4443F-A85F-40E1-B61C-F71A639792E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F10B02C-C658-4141-AE3C-A9188D6CB663}" type="pres">
      <dgm:prSet presAssocID="{34C4443F-A85F-40E1-B61C-F71A639792E4}" presName="rootConnector" presStyleLbl="node2" presStyleIdx="4" presStyleCnt="5"/>
      <dgm:spPr/>
      <dgm:t>
        <a:bodyPr/>
        <a:lstStyle/>
        <a:p>
          <a:endParaRPr lang="nb-NO"/>
        </a:p>
      </dgm:t>
    </dgm:pt>
    <dgm:pt modelId="{A6FBB719-83BA-42D4-AC09-412F424CF590}" type="pres">
      <dgm:prSet presAssocID="{34C4443F-A85F-40E1-B61C-F71A639792E4}" presName="hierChild4" presStyleCnt="0"/>
      <dgm:spPr/>
    </dgm:pt>
    <dgm:pt modelId="{08D9D570-9BC0-4B33-839B-39B4F59EF3E4}" type="pres">
      <dgm:prSet presAssocID="{EC2B46D6-C59B-4668-A9FF-D2074578B94D}" presName="Name37" presStyleLbl="parChTrans1D3" presStyleIdx="18" presStyleCnt="19"/>
      <dgm:spPr/>
      <dgm:t>
        <a:bodyPr/>
        <a:lstStyle/>
        <a:p>
          <a:endParaRPr lang="nb-NO"/>
        </a:p>
      </dgm:t>
    </dgm:pt>
    <dgm:pt modelId="{90ADAF2A-4ECA-4EA7-8C54-A075FCCC2004}" type="pres">
      <dgm:prSet presAssocID="{E1D29DC4-B86E-4CFE-9436-556A78A20839}" presName="hierRoot2" presStyleCnt="0">
        <dgm:presLayoutVars>
          <dgm:hierBranch val="init"/>
        </dgm:presLayoutVars>
      </dgm:prSet>
      <dgm:spPr/>
    </dgm:pt>
    <dgm:pt modelId="{FC1CDACE-2802-41C8-B5C0-A7432C383A23}" type="pres">
      <dgm:prSet presAssocID="{E1D29DC4-B86E-4CFE-9436-556A78A20839}" presName="rootComposite" presStyleCnt="0"/>
      <dgm:spPr/>
    </dgm:pt>
    <dgm:pt modelId="{9159A596-621F-4759-B2C1-9D816949243C}" type="pres">
      <dgm:prSet presAssocID="{E1D29DC4-B86E-4CFE-9436-556A78A20839}" presName="rootText" presStyleLbl="node3" presStyleIdx="18" presStyleCnt="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5D2CA59-80F2-41E2-9640-D2B0A5A7CA29}" type="pres">
      <dgm:prSet presAssocID="{E1D29DC4-B86E-4CFE-9436-556A78A20839}" presName="rootConnector" presStyleLbl="node3" presStyleIdx="18" presStyleCnt="19"/>
      <dgm:spPr/>
      <dgm:t>
        <a:bodyPr/>
        <a:lstStyle/>
        <a:p>
          <a:endParaRPr lang="nb-NO"/>
        </a:p>
      </dgm:t>
    </dgm:pt>
    <dgm:pt modelId="{B7E50D8A-E470-4EA0-AA69-B6B67371E74F}" type="pres">
      <dgm:prSet presAssocID="{E1D29DC4-B86E-4CFE-9436-556A78A20839}" presName="hierChild4" presStyleCnt="0"/>
      <dgm:spPr/>
    </dgm:pt>
    <dgm:pt modelId="{5B5D78F4-EF25-4333-A161-52BAC3C49D6F}" type="pres">
      <dgm:prSet presAssocID="{E1D29DC4-B86E-4CFE-9436-556A78A20839}" presName="hierChild5" presStyleCnt="0"/>
      <dgm:spPr/>
    </dgm:pt>
    <dgm:pt modelId="{70ACA7B7-C2A5-4D9C-8643-7F30D3391C36}" type="pres">
      <dgm:prSet presAssocID="{34C4443F-A85F-40E1-B61C-F71A639792E4}" presName="hierChild5" presStyleCnt="0"/>
      <dgm:spPr/>
    </dgm:pt>
    <dgm:pt modelId="{D5E4C2AB-60E8-4A43-BF81-DC872382A8B6}" type="pres">
      <dgm:prSet presAssocID="{52091205-0546-42CC-980E-587DB14E470A}" presName="hierChild3" presStyleCnt="0"/>
      <dgm:spPr/>
    </dgm:pt>
  </dgm:ptLst>
  <dgm:cxnLst>
    <dgm:cxn modelId="{306A0644-5115-472C-8F4E-C45E5E8544A1}" type="presOf" srcId="{FAE99977-9FE9-49B1-BB31-B7AD594C8E36}" destId="{2A083012-F9D6-459F-98B4-10D911096668}" srcOrd="1" destOrd="0" presId="urn:microsoft.com/office/officeart/2005/8/layout/orgChart1"/>
    <dgm:cxn modelId="{DF2ECD7A-7044-42B6-9C33-60A95EDA7A21}" srcId="{76447D18-F9BD-4A9E-8975-FBF808CB83F3}" destId="{15A2785F-5852-4AD9-977C-33DD2E3716DF}" srcOrd="3" destOrd="0" parTransId="{FF93CA99-9235-46CC-881B-E8BAE73A91CB}" sibTransId="{5911E12E-3873-4637-9332-ECF27EA67C58}"/>
    <dgm:cxn modelId="{62068304-87A0-460A-9242-190506A5FA7B}" type="presOf" srcId="{15A2785F-5852-4AD9-977C-33DD2E3716DF}" destId="{CCC5590B-F175-4EEA-818E-7F6420E636E8}" srcOrd="0" destOrd="0" presId="urn:microsoft.com/office/officeart/2005/8/layout/orgChart1"/>
    <dgm:cxn modelId="{73F2E643-6BCA-4C8B-A9C1-88EC3E04BC4B}" type="presOf" srcId="{5DAEABB7-D908-4BE5-A83E-6D82533119C4}" destId="{994EAAE1-7885-4541-AA8A-F9F55D6FC628}" srcOrd="0" destOrd="0" presId="urn:microsoft.com/office/officeart/2005/8/layout/orgChart1"/>
    <dgm:cxn modelId="{4E5430B5-3CDD-49AF-BC26-2C30A3F8FDF4}" srcId="{4DD052E6-A30D-474C-8573-D9B21AEC72B1}" destId="{5D53B565-7639-41A7-9785-88B6624E631A}" srcOrd="2" destOrd="0" parTransId="{5DAEABB7-D908-4BE5-A83E-6D82533119C4}" sibTransId="{8E22BC4D-BCEB-40C6-B297-AD7D7CF21314}"/>
    <dgm:cxn modelId="{84A89639-0582-418F-9891-EA3F87C25527}" type="presOf" srcId="{B380A151-5B04-4DB6-8B52-96F77C9DBB19}" destId="{A9E4F4CF-7191-4D78-B53D-7FB01826DAA3}" srcOrd="0" destOrd="0" presId="urn:microsoft.com/office/officeart/2005/8/layout/orgChart1"/>
    <dgm:cxn modelId="{A2D35860-583C-44FF-BC31-A71A3DCE08FE}" type="presOf" srcId="{075AE108-2903-46E6-8A76-9093A385CB7D}" destId="{CE6EC41C-525A-46EF-AEAC-E151975E9BEA}" srcOrd="0" destOrd="0" presId="urn:microsoft.com/office/officeart/2005/8/layout/orgChart1"/>
    <dgm:cxn modelId="{865D9091-9258-4953-9EEC-54EC98147B82}" type="presOf" srcId="{F3AF840B-47E2-4C38-A9FC-5D956083929A}" destId="{60B88B2F-39F9-4B0A-978F-AF001F6F45EC}" srcOrd="1" destOrd="0" presId="urn:microsoft.com/office/officeart/2005/8/layout/orgChart1"/>
    <dgm:cxn modelId="{669571B5-4C79-4EA5-8D74-20E8B514AFD4}" type="presOf" srcId="{74B090BB-24BE-4016-AAB2-76EC419405DB}" destId="{B758732C-733F-4451-90E6-7FF18C180D4D}" srcOrd="1" destOrd="0" presId="urn:microsoft.com/office/officeart/2005/8/layout/orgChart1"/>
    <dgm:cxn modelId="{FBCC1E98-5055-4315-BDD1-73D0584ADC37}" srcId="{82D71F57-CDD7-45E7-9DD0-5F5976BEE8CB}" destId="{7153EE4B-233F-4564-82B3-9EFFFA2E59F5}" srcOrd="4" destOrd="0" parTransId="{1139C8F7-FF70-49D2-BCA5-9C11CF22C6D3}" sibTransId="{09CD7784-3575-4F9B-ADB9-13E3F4793B03}"/>
    <dgm:cxn modelId="{3EE03678-9C6C-4E92-A135-8C7AE6583660}" type="presOf" srcId="{C44E4F4B-817B-4F13-9CAC-52346E327927}" destId="{A8FB0421-F193-40ED-B5BB-164FB2C87381}" srcOrd="1" destOrd="0" presId="urn:microsoft.com/office/officeart/2005/8/layout/orgChart1"/>
    <dgm:cxn modelId="{9A53F7DF-D437-48E6-99E8-C9FB614258BF}" srcId="{52091205-0546-42CC-980E-587DB14E470A}" destId="{4DD052E6-A30D-474C-8573-D9B21AEC72B1}" srcOrd="2" destOrd="0" parTransId="{AACCC48E-BB50-47D6-8C0F-98950438D472}" sibTransId="{5644094D-7445-45BF-92F3-3AE516AF99C3}"/>
    <dgm:cxn modelId="{940FE587-77B3-4294-B8F8-12C2503347C3}" type="presOf" srcId="{29B3223A-4777-40C1-9276-8F61ECA4E6A2}" destId="{FABC5BF2-9472-4CED-8D33-C3CA5202A73D}" srcOrd="0" destOrd="0" presId="urn:microsoft.com/office/officeart/2005/8/layout/orgChart1"/>
    <dgm:cxn modelId="{40C0A6FD-A99B-40CA-8F62-7C00E187CE08}" srcId="{4ED49716-A98A-401B-B12F-063627331F35}" destId="{52091205-0546-42CC-980E-587DB14E470A}" srcOrd="0" destOrd="0" parTransId="{4B295750-58E5-47F9-A6C5-5FDB2E2EC9D8}" sibTransId="{E1E4B8F0-E837-4DC8-B628-EC1C12412623}"/>
    <dgm:cxn modelId="{641D4DAA-BC8B-4D04-9297-D198201A1A97}" type="presOf" srcId="{96DC54EC-5C13-4232-BAFA-73B90CF3F8B0}" destId="{1D712208-F8A0-436E-B945-3D855C2774B7}" srcOrd="0" destOrd="0" presId="urn:microsoft.com/office/officeart/2005/8/layout/orgChart1"/>
    <dgm:cxn modelId="{179C673C-6E58-4660-A672-8882527D9A80}" type="presOf" srcId="{8A8CC054-C5B0-4DCA-89ED-756965415E84}" destId="{88745488-4DC9-4672-A500-03FA29B04726}" srcOrd="1" destOrd="0" presId="urn:microsoft.com/office/officeart/2005/8/layout/orgChart1"/>
    <dgm:cxn modelId="{92ADB905-253B-49D2-AF8A-97094E78A457}" type="presOf" srcId="{FAAD5B05-5229-4BFF-AB84-EAA4B9C78A19}" destId="{74419216-65D0-4A35-BBFB-428A78373560}" srcOrd="0" destOrd="0" presId="urn:microsoft.com/office/officeart/2005/8/layout/orgChart1"/>
    <dgm:cxn modelId="{743D3C4D-5038-4D44-9F61-0896330E4B57}" type="presOf" srcId="{7153EE4B-233F-4564-82B3-9EFFFA2E59F5}" destId="{3C98164C-13BB-4CE0-926B-F7AE8FE7F1C4}" srcOrd="1" destOrd="0" presId="urn:microsoft.com/office/officeart/2005/8/layout/orgChart1"/>
    <dgm:cxn modelId="{2F50B51F-473E-4AE9-99EB-3922591A83FE}" type="presOf" srcId="{E1D29DC4-B86E-4CFE-9436-556A78A20839}" destId="{9159A596-621F-4759-B2C1-9D816949243C}" srcOrd="0" destOrd="0" presId="urn:microsoft.com/office/officeart/2005/8/layout/orgChart1"/>
    <dgm:cxn modelId="{C24B58D6-A55B-4C3A-8814-58E8F01FBBC8}" srcId="{52091205-0546-42CC-980E-587DB14E470A}" destId="{34C4443F-A85F-40E1-B61C-F71A639792E4}" srcOrd="4" destOrd="0" parTransId="{E91C17BC-087C-4405-BD26-D7DC2AF6A3C9}" sibTransId="{FF59481E-00C4-4021-9B66-947AA6B7623F}"/>
    <dgm:cxn modelId="{DFDB684C-E900-4BCA-B85D-E285AB05C24F}" type="presOf" srcId="{748F099D-CA1D-46A4-B60A-FAAEACE2D605}" destId="{3BEB8938-C1F4-4176-B8BF-F4A0B7455CEF}" srcOrd="0" destOrd="0" presId="urn:microsoft.com/office/officeart/2005/8/layout/orgChart1"/>
    <dgm:cxn modelId="{CC6CBE28-6406-4E5D-A65C-F209975BECB8}" type="presOf" srcId="{29B3223A-4777-40C1-9276-8F61ECA4E6A2}" destId="{B41602BC-F16D-4DCE-8F94-10925B342F04}" srcOrd="1" destOrd="0" presId="urn:microsoft.com/office/officeart/2005/8/layout/orgChart1"/>
    <dgm:cxn modelId="{E3D247FD-2F40-45BF-9C53-88F1EA5261DA}" type="presOf" srcId="{0EDE1644-3C2E-46A5-87C6-2D0DFB6F5536}" destId="{F02C774C-1ADF-4853-8F7A-A502312A2DB7}" srcOrd="1" destOrd="0" presId="urn:microsoft.com/office/officeart/2005/8/layout/orgChart1"/>
    <dgm:cxn modelId="{7B1113FF-CE78-41AB-B9E3-66DCC1E44F08}" type="presOf" srcId="{4DD052E6-A30D-474C-8573-D9B21AEC72B1}" destId="{23D68015-F943-4A25-A48B-EB6DE1E50142}" srcOrd="1" destOrd="0" presId="urn:microsoft.com/office/officeart/2005/8/layout/orgChart1"/>
    <dgm:cxn modelId="{532ADB26-C65A-40C6-BC54-ED249A4D0061}" type="presOf" srcId="{4C86F979-7251-4B7D-AFB8-3287DE5DF1B4}" destId="{CAA7F196-DA81-453C-9FBA-4063689E8E2B}" srcOrd="1" destOrd="0" presId="urn:microsoft.com/office/officeart/2005/8/layout/orgChart1"/>
    <dgm:cxn modelId="{B800AFF7-FC72-4DA2-A1A4-492544C9F214}" type="presOf" srcId="{C44E4F4B-817B-4F13-9CAC-52346E327927}" destId="{14D66F0D-247A-405A-A110-2CF8E3A01039}" srcOrd="0" destOrd="0" presId="urn:microsoft.com/office/officeart/2005/8/layout/orgChart1"/>
    <dgm:cxn modelId="{4B12CEED-AB3C-4058-9E8F-81D258EA5BC1}" srcId="{C44E4F4B-817B-4F13-9CAC-52346E327927}" destId="{E5FA1026-6909-4357-AE5B-2F5C310BC16C}" srcOrd="0" destOrd="0" parTransId="{4633B046-4DAA-4F82-8FE7-0F1FE9E5F1BC}" sibTransId="{78D88010-31C4-4EF9-A9B8-8E411C7CA74B}"/>
    <dgm:cxn modelId="{E833AC7A-F91B-4C29-9922-74D00B8E8CAB}" type="presOf" srcId="{A406C4EF-97B3-446F-9CA9-E75ABD1BC876}" destId="{85477FBB-02CC-4816-999D-37B3E8B4D1C7}" srcOrd="0" destOrd="0" presId="urn:microsoft.com/office/officeart/2005/8/layout/orgChart1"/>
    <dgm:cxn modelId="{D72F53B5-2FD6-4290-8B38-0DC103CE88D8}" type="presOf" srcId="{DBCD0D52-6A06-4CB8-A881-C40EA2111BA6}" destId="{9734D422-E756-4ECB-B51E-CC7AC2448AF3}" srcOrd="0" destOrd="0" presId="urn:microsoft.com/office/officeart/2005/8/layout/orgChart1"/>
    <dgm:cxn modelId="{37209C91-9737-4DE4-B0C8-E829BFB97544}" srcId="{4DD052E6-A30D-474C-8573-D9B21AEC72B1}" destId="{DBCD0D52-6A06-4CB8-A881-C40EA2111BA6}" srcOrd="1" destOrd="0" parTransId="{B380A151-5B04-4DB6-8B52-96F77C9DBB19}" sibTransId="{0FE7614F-E639-4D2F-BDDC-B3D8125048E9}"/>
    <dgm:cxn modelId="{1B84CC7E-F710-4D94-888B-BAC526AAB961}" type="presOf" srcId="{E91C17BC-087C-4405-BD26-D7DC2AF6A3C9}" destId="{A4DC07B8-35B8-46DE-A50F-2682294914A8}" srcOrd="0" destOrd="0" presId="urn:microsoft.com/office/officeart/2005/8/layout/orgChart1"/>
    <dgm:cxn modelId="{3DED13C0-6188-423A-B15B-CEAF9E6489AE}" type="presOf" srcId="{4C86F979-7251-4B7D-AFB8-3287DE5DF1B4}" destId="{97BB4B92-9E87-43A1-AA65-209F638A1D54}" srcOrd="0" destOrd="0" presId="urn:microsoft.com/office/officeart/2005/8/layout/orgChart1"/>
    <dgm:cxn modelId="{1B97F21D-95B3-494B-B1F4-88CEDDCD13D3}" type="presOf" srcId="{EC2B46D6-C59B-4668-A9FF-D2074578B94D}" destId="{08D9D570-9BC0-4B33-839B-39B4F59EF3E4}" srcOrd="0" destOrd="0" presId="urn:microsoft.com/office/officeart/2005/8/layout/orgChart1"/>
    <dgm:cxn modelId="{18C26299-F1FC-4858-B775-AD628F26689F}" type="presOf" srcId="{C0B6FFB4-2E63-4DAE-82F7-EAF0D243E1E6}" destId="{0F057A23-0B40-4320-912C-73E28ACED2D4}" srcOrd="0" destOrd="0" presId="urn:microsoft.com/office/officeart/2005/8/layout/orgChart1"/>
    <dgm:cxn modelId="{CCD6FE50-C654-440B-A456-319B98A658CB}" srcId="{34C4443F-A85F-40E1-B61C-F71A639792E4}" destId="{E1D29DC4-B86E-4CFE-9436-556A78A20839}" srcOrd="0" destOrd="0" parTransId="{EC2B46D6-C59B-4668-A9FF-D2074578B94D}" sibTransId="{0982A5E6-290F-49A7-B43C-37162B231593}"/>
    <dgm:cxn modelId="{6F484908-84A1-4725-BFA7-D69D49626FD2}" type="presOf" srcId="{7153EE4B-233F-4564-82B3-9EFFFA2E59F5}" destId="{AE03F9A1-EAC1-4697-86FB-D99E0FEC737E}" srcOrd="0" destOrd="0" presId="urn:microsoft.com/office/officeart/2005/8/layout/orgChart1"/>
    <dgm:cxn modelId="{DE5AFD93-C9D7-4269-AAC8-E78F7FB59191}" srcId="{4DD052E6-A30D-474C-8573-D9B21AEC72B1}" destId="{74B090BB-24BE-4016-AAB2-76EC419405DB}" srcOrd="3" destOrd="0" parTransId="{3CCCFE23-E1B9-4FE0-8356-EC27491D4EDB}" sibTransId="{4B5A0F4F-0672-4A17-9862-72801D62B027}"/>
    <dgm:cxn modelId="{B69F5E5A-57CA-4C05-B841-1C9E58E0BA33}" srcId="{76447D18-F9BD-4A9E-8975-FBF808CB83F3}" destId="{41163363-5CAF-4288-AE0F-3C6A9438A353}" srcOrd="2" destOrd="0" parTransId="{075AE108-2903-46E6-8A76-9093A385CB7D}" sibTransId="{EE46DEF0-26F8-4234-96C9-CDEE4FF0DB35}"/>
    <dgm:cxn modelId="{E5D9C9D7-D31B-4110-B606-4BB71803E36C}" type="presOf" srcId="{CDA24BE3-5F5A-4EC3-8127-C4171ADD9B24}" destId="{4CE1E47A-9629-4D42-A1B3-CDF425C57992}" srcOrd="1" destOrd="0" presId="urn:microsoft.com/office/officeart/2005/8/layout/orgChart1"/>
    <dgm:cxn modelId="{57FA267E-9EF3-4078-8FC4-05D19CF6BA38}" type="presOf" srcId="{9A908DCB-5DE7-46D9-9E0F-79878E9358E8}" destId="{2D3438ED-38F2-44CB-999B-7F68242E6BE6}" srcOrd="0" destOrd="0" presId="urn:microsoft.com/office/officeart/2005/8/layout/orgChart1"/>
    <dgm:cxn modelId="{A3723543-A979-4035-AA7D-3AD9C8B0A04F}" type="presOf" srcId="{0DBAB10B-6FC1-482B-BE04-C6EB547DD881}" destId="{B70ABFAC-3DF7-4899-8F3C-AB7353799315}" srcOrd="0" destOrd="0" presId="urn:microsoft.com/office/officeart/2005/8/layout/orgChart1"/>
    <dgm:cxn modelId="{D7C32ABC-F53E-40A0-A6C7-41DD952F7053}" type="presOf" srcId="{DBCD0D52-6A06-4CB8-A881-C40EA2111BA6}" destId="{D238301B-9C17-455E-A379-ED43C4A4BA84}" srcOrd="1" destOrd="0" presId="urn:microsoft.com/office/officeart/2005/8/layout/orgChart1"/>
    <dgm:cxn modelId="{D85D15BF-7CCE-42A6-B557-1B34D34B4C60}" srcId="{76447D18-F9BD-4A9E-8975-FBF808CB83F3}" destId="{8A8CC054-C5B0-4DCA-89ED-756965415E84}" srcOrd="0" destOrd="0" parTransId="{79261AE3-6F05-49D9-8B44-B40CCF9481A3}" sibTransId="{19CFE668-4335-42BF-B46D-7999AA53D0F9}"/>
    <dgm:cxn modelId="{115C96CE-4652-4D97-8C70-039CD7E46DA8}" type="presOf" srcId="{5D53B565-7639-41A7-9785-88B6624E631A}" destId="{5C260343-5A58-4D72-BA73-4D87F59042B9}" srcOrd="1" destOrd="0" presId="urn:microsoft.com/office/officeart/2005/8/layout/orgChart1"/>
    <dgm:cxn modelId="{4456D9CB-25D3-4172-BC21-9A13A10AEE10}" srcId="{52091205-0546-42CC-980E-587DB14E470A}" destId="{82D71F57-CDD7-45E7-9DD0-5F5976BEE8CB}" srcOrd="1" destOrd="0" parTransId="{C1517C43-442E-48CF-B0D9-A5C877DD0872}" sibTransId="{E4502DB8-69C6-42B5-9B12-A1588F497957}"/>
    <dgm:cxn modelId="{486259B6-C985-470A-978A-4389507A69E9}" type="presOf" srcId="{E5FA1026-6909-4357-AE5B-2F5C310BC16C}" destId="{C12E116B-0301-4E8D-8719-8F71C5B64B49}" srcOrd="1" destOrd="0" presId="urn:microsoft.com/office/officeart/2005/8/layout/orgChart1"/>
    <dgm:cxn modelId="{F6ED5D0B-5E0F-4124-BE53-FBCD608BCAF8}" type="presOf" srcId="{76447D18-F9BD-4A9E-8975-FBF808CB83F3}" destId="{703F43AE-B22B-4F9F-8DB6-213CDE9F9CFD}" srcOrd="1" destOrd="0" presId="urn:microsoft.com/office/officeart/2005/8/layout/orgChart1"/>
    <dgm:cxn modelId="{DED47B60-D885-4355-85DE-D5A53CCE25E7}" srcId="{76447D18-F9BD-4A9E-8975-FBF808CB83F3}" destId="{29B3223A-4777-40C1-9276-8F61ECA4E6A2}" srcOrd="1" destOrd="0" parTransId="{9A908DCB-5DE7-46D9-9E0F-79878E9358E8}" sibTransId="{1725BFB8-A70C-4D76-9E78-E544341DA725}"/>
    <dgm:cxn modelId="{DEA3EF40-E4DD-4C48-A685-4C1DD35F25E9}" type="presOf" srcId="{34C4443F-A85F-40E1-B61C-F71A639792E4}" destId="{9B10D5C5-D207-4A21-A819-A9AB0D04E145}" srcOrd="0" destOrd="0" presId="urn:microsoft.com/office/officeart/2005/8/layout/orgChart1"/>
    <dgm:cxn modelId="{A5FF6CED-8298-41F7-AB54-3F68212DF937}" srcId="{82D71F57-CDD7-45E7-9DD0-5F5976BEE8CB}" destId="{63062A8C-A7E2-4816-97D4-F58A26D03376}" srcOrd="1" destOrd="0" parTransId="{97219ADC-BBDD-470C-8C8C-3C036E777723}" sibTransId="{C25CABC1-B883-4591-9961-E02C35D49069}"/>
    <dgm:cxn modelId="{71AF58BA-A38F-429D-B777-3C8A009655A5}" srcId="{82D71F57-CDD7-45E7-9DD0-5F5976BEE8CB}" destId="{0EDE1644-3C2E-46A5-87C6-2D0DFB6F5536}" srcOrd="6" destOrd="0" parTransId="{A406C4EF-97B3-446F-9CA9-E75ABD1BC876}" sibTransId="{E697DE2D-E5A3-4F4C-AD82-3F9E3BA025B3}"/>
    <dgm:cxn modelId="{95110BE8-A73C-4BB6-8B3D-E69C9B8A539D}" type="presOf" srcId="{4ED49716-A98A-401B-B12F-063627331F35}" destId="{B00B052F-DBE2-4DD5-883F-7623511285A3}" srcOrd="0" destOrd="0" presId="urn:microsoft.com/office/officeart/2005/8/layout/orgChart1"/>
    <dgm:cxn modelId="{352A9FD3-26CC-4695-BCC3-9D4BBB2EBCD8}" srcId="{82D71F57-CDD7-45E7-9DD0-5F5976BEE8CB}" destId="{CDA24BE3-5F5A-4EC3-8127-C4171ADD9B24}" srcOrd="7" destOrd="0" parTransId="{19375194-D3AA-4FFA-9B61-B2AF3939EAA5}" sibTransId="{4E1C5579-23D6-4523-82E8-D91FC1ED215A}"/>
    <dgm:cxn modelId="{441D1799-5663-4557-A2D2-EFD1235A2503}" srcId="{52091205-0546-42CC-980E-587DB14E470A}" destId="{76447D18-F9BD-4A9E-8975-FBF808CB83F3}" srcOrd="0" destOrd="0" parTransId="{96DC54EC-5C13-4232-BAFA-73B90CF3F8B0}" sibTransId="{78BBC13C-5A2E-4358-97EE-47B5CE9A7AFB}"/>
    <dgm:cxn modelId="{B44958D1-135A-42C3-9286-ACE6C02228C1}" type="presOf" srcId="{F3AF840B-47E2-4C38-A9FC-5D956083929A}" destId="{C2F7C21A-10DA-4C67-9D08-5E4CC403FF17}" srcOrd="0" destOrd="0" presId="urn:microsoft.com/office/officeart/2005/8/layout/orgChart1"/>
    <dgm:cxn modelId="{5F12FF9D-D1A2-43C9-8547-A46073A1117F}" type="presOf" srcId="{41163363-5CAF-4288-AE0F-3C6A9438A353}" destId="{21A6FE97-9943-40F6-AC86-F8760C935A87}" srcOrd="0" destOrd="0" presId="urn:microsoft.com/office/officeart/2005/8/layout/orgChart1"/>
    <dgm:cxn modelId="{65C99BCD-EAEB-4411-9869-427CBD814700}" type="presOf" srcId="{15A2785F-5852-4AD9-977C-33DD2E3716DF}" destId="{3D0EDAD5-D845-4E3A-B635-A15212D54503}" srcOrd="1" destOrd="0" presId="urn:microsoft.com/office/officeart/2005/8/layout/orgChart1"/>
    <dgm:cxn modelId="{B2EC9D6F-B182-4BA0-8F57-4590BF200AE9}" srcId="{82D71F57-CDD7-45E7-9DD0-5F5976BEE8CB}" destId="{FAE99977-9FE9-49B1-BB31-B7AD594C8E36}" srcOrd="0" destOrd="0" parTransId="{C0B6FFB4-2E63-4DAE-82F7-EAF0D243E1E6}" sibTransId="{57289D3D-9A26-41A6-8914-2B775B17A0A6}"/>
    <dgm:cxn modelId="{A73B64BE-E0FF-418A-8B0D-DD04C8E7E781}" type="presOf" srcId="{E2A7360C-AE0E-492E-ACE4-8D994BEAC7EB}" destId="{5BE3967B-0591-4346-91DA-7D7E24FC239D}" srcOrd="0" destOrd="0" presId="urn:microsoft.com/office/officeart/2005/8/layout/orgChart1"/>
    <dgm:cxn modelId="{F822C29F-0068-4315-A238-42700804BD39}" type="presOf" srcId="{5D53B565-7639-41A7-9785-88B6624E631A}" destId="{E145C966-E19A-4A69-9A2C-9B48F6EB1D76}" srcOrd="0" destOrd="0" presId="urn:microsoft.com/office/officeart/2005/8/layout/orgChart1"/>
    <dgm:cxn modelId="{C9E66300-7604-4615-9AD8-A6C07F3943DE}" type="presOf" srcId="{82D71F57-CDD7-45E7-9DD0-5F5976BEE8CB}" destId="{79063407-CE52-470C-8F79-A89E5F5131E4}" srcOrd="0" destOrd="0" presId="urn:microsoft.com/office/officeart/2005/8/layout/orgChart1"/>
    <dgm:cxn modelId="{5FA00926-AE32-4C0C-B917-AB8FE6A04F12}" type="presOf" srcId="{BDF8DDAB-17CC-4A38-9DBB-795AE6E49B64}" destId="{2D4A2BEF-0F83-453C-B933-430EAD043763}" srcOrd="0" destOrd="0" presId="urn:microsoft.com/office/officeart/2005/8/layout/orgChart1"/>
    <dgm:cxn modelId="{65B136AE-98A1-494F-A1CB-8A81C551E9B8}" srcId="{82D71F57-CDD7-45E7-9DD0-5F5976BEE8CB}" destId="{BDF8DDAB-17CC-4A38-9DBB-795AE6E49B64}" srcOrd="5" destOrd="0" parTransId="{A3E0FE05-0DDD-4091-99EF-70972C5BBA13}" sibTransId="{E44CC339-CAD4-45AD-85A7-51808C84F387}"/>
    <dgm:cxn modelId="{D545BF44-A2E0-45EE-B7F4-BD908F351024}" type="presOf" srcId="{FAE99977-9FE9-49B1-BB31-B7AD594C8E36}" destId="{A74DA1F1-6A4A-4737-8581-1D83566BE918}" srcOrd="0" destOrd="0" presId="urn:microsoft.com/office/officeart/2005/8/layout/orgChart1"/>
    <dgm:cxn modelId="{B593C4E7-71A8-4495-A245-87F9C4E8DDF4}" type="presOf" srcId="{97219ADC-BBDD-470C-8C8C-3C036E777723}" destId="{2CE5F385-D73F-45B4-BB89-D6A976EC886A}" srcOrd="0" destOrd="0" presId="urn:microsoft.com/office/officeart/2005/8/layout/orgChart1"/>
    <dgm:cxn modelId="{4FFA8FE0-6652-430F-98B6-811872344313}" type="presOf" srcId="{4DD052E6-A30D-474C-8573-D9B21AEC72B1}" destId="{99317831-B2B9-448D-B933-A4E1FE03C2B5}" srcOrd="0" destOrd="0" presId="urn:microsoft.com/office/officeart/2005/8/layout/orgChart1"/>
    <dgm:cxn modelId="{C4B021C5-05AB-4470-B700-E32AD970879B}" type="presOf" srcId="{E5FA1026-6909-4357-AE5B-2F5C310BC16C}" destId="{F6BE9A73-16B7-4565-90E4-F5C6E1D231AC}" srcOrd="0" destOrd="0" presId="urn:microsoft.com/office/officeart/2005/8/layout/orgChart1"/>
    <dgm:cxn modelId="{B0120E64-FF0F-4B86-B9E8-ADAE2DED98CE}" type="presOf" srcId="{92422D55-E6DB-4726-962F-5E6AB59C924F}" destId="{076B8B07-5D6C-4C6C-8ECA-A54068005D65}" srcOrd="0" destOrd="0" presId="urn:microsoft.com/office/officeart/2005/8/layout/orgChart1"/>
    <dgm:cxn modelId="{1C327BDC-B9AD-4C21-864F-34C691393DF0}" type="presOf" srcId="{82D71F57-CDD7-45E7-9DD0-5F5976BEE8CB}" destId="{FAC0462F-91A5-4AB6-BE43-8CB8E6937F9F}" srcOrd="1" destOrd="0" presId="urn:microsoft.com/office/officeart/2005/8/layout/orgChart1"/>
    <dgm:cxn modelId="{F15D48FD-9FB4-4A6A-9CED-6E5F626171C8}" type="presOf" srcId="{0EDE1644-3C2E-46A5-87C6-2D0DFB6F5536}" destId="{93394E23-19A2-4A76-AC6E-28FD0F3E4722}" srcOrd="0" destOrd="0" presId="urn:microsoft.com/office/officeart/2005/8/layout/orgChart1"/>
    <dgm:cxn modelId="{663CCF32-97ED-4E5B-8F5E-5A36BC8BD10A}" type="presOf" srcId="{AACCC48E-BB50-47D6-8C0F-98950438D472}" destId="{12350BFA-999F-4784-922F-7DA670C29FF2}" srcOrd="0" destOrd="0" presId="urn:microsoft.com/office/officeart/2005/8/layout/orgChart1"/>
    <dgm:cxn modelId="{72B56371-8D45-4674-A738-6A2AB7C3FDC6}" type="presOf" srcId="{19375194-D3AA-4FFA-9B61-B2AF3939EAA5}" destId="{4E001504-BF82-41DB-BC10-11FAAD795D9D}" srcOrd="0" destOrd="0" presId="urn:microsoft.com/office/officeart/2005/8/layout/orgChart1"/>
    <dgm:cxn modelId="{1D9224AB-39C7-4108-B700-E720B6C1DE64}" type="presOf" srcId="{E2A7360C-AE0E-492E-ACE4-8D994BEAC7EB}" destId="{ED82AC83-C653-4062-95B9-F9998C9BD321}" srcOrd="1" destOrd="0" presId="urn:microsoft.com/office/officeart/2005/8/layout/orgChart1"/>
    <dgm:cxn modelId="{7DE6AA9C-72BE-4434-9CE2-192B53C54595}" type="presOf" srcId="{79261AE3-6F05-49D9-8B44-B40CCF9481A3}" destId="{E4A54372-5D99-4F84-949F-69B0F92439DB}" srcOrd="0" destOrd="0" presId="urn:microsoft.com/office/officeart/2005/8/layout/orgChart1"/>
    <dgm:cxn modelId="{0CDB8386-9F89-4918-A037-3657AF301885}" type="presOf" srcId="{63062A8C-A7E2-4816-97D4-F58A26D03376}" destId="{5E5A1419-C95C-44B0-AB94-0FC974980A45}" srcOrd="0" destOrd="0" presId="urn:microsoft.com/office/officeart/2005/8/layout/orgChart1"/>
    <dgm:cxn modelId="{2CFB1CCE-588B-4ED6-A34E-5603911BE63B}" type="presOf" srcId="{BDF8DDAB-17CC-4A38-9DBB-795AE6E49B64}" destId="{2D707282-D90D-493D-82FF-D5E67D307B52}" srcOrd="1" destOrd="0" presId="urn:microsoft.com/office/officeart/2005/8/layout/orgChart1"/>
    <dgm:cxn modelId="{282BCE6E-001F-40BB-9DCB-2A8D178666DE}" type="presOf" srcId="{A3E0FE05-0DDD-4091-99EF-70972C5BBA13}" destId="{04D4A520-BEEE-402F-8FAD-A2FC019B5413}" srcOrd="0" destOrd="0" presId="urn:microsoft.com/office/officeart/2005/8/layout/orgChart1"/>
    <dgm:cxn modelId="{BDAEEB6A-A3B6-4220-862C-E7784A0E4038}" type="presOf" srcId="{52091205-0546-42CC-980E-587DB14E470A}" destId="{F0B492E9-558A-4724-9BE7-9913A97C2641}" srcOrd="0" destOrd="0" presId="urn:microsoft.com/office/officeart/2005/8/layout/orgChart1"/>
    <dgm:cxn modelId="{EBBE05AD-1098-4D97-BB4C-4204E9B6E219}" type="presOf" srcId="{4633B046-4DAA-4F82-8FE7-0F1FE9E5F1BC}" destId="{B7EFED73-426D-492A-9483-57CEE9056CE4}" srcOrd="0" destOrd="0" presId="urn:microsoft.com/office/officeart/2005/8/layout/orgChart1"/>
    <dgm:cxn modelId="{09F40940-76B4-4171-BFB7-A38F25E60A2F}" type="presOf" srcId="{3CCCFE23-E1B9-4FE0-8356-EC27491D4EDB}" destId="{3AA2C949-82A9-441A-848A-94D5F170EC6D}" srcOrd="0" destOrd="0" presId="urn:microsoft.com/office/officeart/2005/8/layout/orgChart1"/>
    <dgm:cxn modelId="{E090E69A-CC2C-425D-A286-1734FF882D3B}" type="presOf" srcId="{C1517C43-442E-48CF-B0D9-A5C877DD0872}" destId="{E76D1DCA-CAA9-4519-8730-553B7F7F9A2E}" srcOrd="0" destOrd="0" presId="urn:microsoft.com/office/officeart/2005/8/layout/orgChart1"/>
    <dgm:cxn modelId="{A9EF6C74-5CE1-4309-B9D0-ED702FD323BA}" type="presOf" srcId="{FF93CA99-9235-46CC-881B-E8BAE73A91CB}" destId="{03D5D98B-1716-4380-8A64-B2B642195ED4}" srcOrd="0" destOrd="0" presId="urn:microsoft.com/office/officeart/2005/8/layout/orgChart1"/>
    <dgm:cxn modelId="{0297A68A-1DDC-4126-A66F-1EF04B41B1A4}" srcId="{52091205-0546-42CC-980E-587DB14E470A}" destId="{C44E4F4B-817B-4F13-9CAC-52346E327927}" srcOrd="3" destOrd="0" parTransId="{FAAD5B05-5229-4BFF-AB84-EAA4B9C78A19}" sibTransId="{E3D08EEB-9399-49F7-AFE2-4BC5260543FA}"/>
    <dgm:cxn modelId="{43515E33-7442-4DBA-B825-640A04FF5D3F}" type="presOf" srcId="{74B090BB-24BE-4016-AAB2-76EC419405DB}" destId="{A4051226-2179-4C96-8E5F-01691EA22620}" srcOrd="0" destOrd="0" presId="urn:microsoft.com/office/officeart/2005/8/layout/orgChart1"/>
    <dgm:cxn modelId="{7AFE68AF-8A10-4FC5-BDA2-F3D9D6FE07B2}" type="presOf" srcId="{76447D18-F9BD-4A9E-8975-FBF808CB83F3}" destId="{E0AC1B11-B283-416A-A406-FDCEEEC714D6}" srcOrd="0" destOrd="0" presId="urn:microsoft.com/office/officeart/2005/8/layout/orgChart1"/>
    <dgm:cxn modelId="{407B36ED-9741-46A5-B249-021F4DDBC30E}" type="presOf" srcId="{0DBAB10B-6FC1-482B-BE04-C6EB547DD881}" destId="{D37137CD-1B85-4A8A-9478-6D42CDA69E66}" srcOrd="1" destOrd="0" presId="urn:microsoft.com/office/officeart/2005/8/layout/orgChart1"/>
    <dgm:cxn modelId="{B6A906B4-850B-4B52-A314-82B35C67DFF2}" srcId="{4DD052E6-A30D-474C-8573-D9B21AEC72B1}" destId="{4C86F979-7251-4B7D-AFB8-3287DE5DF1B4}" srcOrd="4" destOrd="0" parTransId="{5A959BD3-56FD-4F3B-AAE7-9A4376DCCB88}" sibTransId="{DC3DF8EE-7A3B-46BD-8925-E2834FE8034C}"/>
    <dgm:cxn modelId="{204A50FF-2072-4053-96B8-DFA3497F3B05}" srcId="{82D71F57-CDD7-45E7-9DD0-5F5976BEE8CB}" destId="{F3AF840B-47E2-4C38-A9FC-5D956083929A}" srcOrd="3" destOrd="0" parTransId="{748F099D-CA1D-46A4-B60A-FAAEACE2D605}" sibTransId="{0110C703-FF26-4F29-A8E1-D048E0A73033}"/>
    <dgm:cxn modelId="{3693328B-5902-4830-879A-F190F30A3863}" type="presOf" srcId="{8A8CC054-C5B0-4DCA-89ED-756965415E84}" destId="{EE92EF0C-B0D0-4D37-BAD1-B3075883F9CF}" srcOrd="0" destOrd="0" presId="urn:microsoft.com/office/officeart/2005/8/layout/orgChart1"/>
    <dgm:cxn modelId="{96BE2CEB-8CA2-4D0C-A413-D1848EC97A81}" type="presOf" srcId="{52091205-0546-42CC-980E-587DB14E470A}" destId="{C0BB022C-9A0E-4B1B-ACDB-4AAF1906EBC8}" srcOrd="1" destOrd="0" presId="urn:microsoft.com/office/officeart/2005/8/layout/orgChart1"/>
    <dgm:cxn modelId="{C038A928-F96C-41BB-8F6C-D4EEDB6FF842}" type="presOf" srcId="{E2F758D1-C9A1-46BC-BA1A-8576E08393D0}" destId="{12E81AA6-2462-41D2-B010-4E0841C20463}" srcOrd="0" destOrd="0" presId="urn:microsoft.com/office/officeart/2005/8/layout/orgChart1"/>
    <dgm:cxn modelId="{76072161-DA29-45AC-ACA7-D07C39AE70BD}" type="presOf" srcId="{E1D29DC4-B86E-4CFE-9436-556A78A20839}" destId="{15D2CA59-80F2-41E2-9640-D2B0A5A7CA29}" srcOrd="1" destOrd="0" presId="urn:microsoft.com/office/officeart/2005/8/layout/orgChart1"/>
    <dgm:cxn modelId="{4E68BF31-1E07-4442-9689-1ADADCE8DAB3}" type="presOf" srcId="{1139C8F7-FF70-49D2-BCA5-9C11CF22C6D3}" destId="{81BBE3DD-273D-4F71-B61B-F8CE6FBAB3B1}" srcOrd="0" destOrd="0" presId="urn:microsoft.com/office/officeart/2005/8/layout/orgChart1"/>
    <dgm:cxn modelId="{B7677A7D-10E7-4539-9D0D-8774781DAC38}" type="presOf" srcId="{CDA24BE3-5F5A-4EC3-8127-C4171ADD9B24}" destId="{C8FE9607-C22C-4B22-9555-DE8B6DCD3BF4}" srcOrd="0" destOrd="0" presId="urn:microsoft.com/office/officeart/2005/8/layout/orgChart1"/>
    <dgm:cxn modelId="{C5A98AEA-5C5A-4F9D-B143-BBCA89ACF6F5}" type="presOf" srcId="{41163363-5CAF-4288-AE0F-3C6A9438A353}" destId="{1BFC7AC5-1790-4DA6-B64E-6579DB72B71D}" srcOrd="1" destOrd="0" presId="urn:microsoft.com/office/officeart/2005/8/layout/orgChart1"/>
    <dgm:cxn modelId="{1F003EB5-EAC7-4DD5-968A-58DC07F01D05}" srcId="{4DD052E6-A30D-474C-8573-D9B21AEC72B1}" destId="{E2A7360C-AE0E-492E-ACE4-8D994BEAC7EB}" srcOrd="0" destOrd="0" parTransId="{E2F758D1-C9A1-46BC-BA1A-8576E08393D0}" sibTransId="{C6759CDD-706D-4885-9528-F1B13A21BD6B}"/>
    <dgm:cxn modelId="{3C115900-3303-4717-AC04-08DB7B49730B}" type="presOf" srcId="{5A959BD3-56FD-4F3B-AAE7-9A4376DCCB88}" destId="{9E78D9D0-898A-4E80-8C2D-ED2CFEA68FB5}" srcOrd="0" destOrd="0" presId="urn:microsoft.com/office/officeart/2005/8/layout/orgChart1"/>
    <dgm:cxn modelId="{03AE7470-AA39-45EF-A2AC-6BE0CDE2344F}" type="presOf" srcId="{34C4443F-A85F-40E1-B61C-F71A639792E4}" destId="{9F10B02C-C658-4141-AE3C-A9188D6CB663}" srcOrd="1" destOrd="0" presId="urn:microsoft.com/office/officeart/2005/8/layout/orgChart1"/>
    <dgm:cxn modelId="{5BF631E9-23E8-4BAA-B60E-7C3630CD2CDF}" type="presOf" srcId="{63062A8C-A7E2-4816-97D4-F58A26D03376}" destId="{A2921BE7-6E78-4415-8B88-1098D39A5596}" srcOrd="1" destOrd="0" presId="urn:microsoft.com/office/officeart/2005/8/layout/orgChart1"/>
    <dgm:cxn modelId="{9A960B8E-FF0B-49FB-BAAB-4B2FBCF5723B}" srcId="{82D71F57-CDD7-45E7-9DD0-5F5976BEE8CB}" destId="{0DBAB10B-6FC1-482B-BE04-C6EB547DD881}" srcOrd="2" destOrd="0" parTransId="{92422D55-E6DB-4726-962F-5E6AB59C924F}" sibTransId="{140A30A1-F6C6-49BF-860A-609B7AC04439}"/>
    <dgm:cxn modelId="{1D409C49-90F4-4C23-AD4B-E6F162B5CE3E}" type="presParOf" srcId="{B00B052F-DBE2-4DD5-883F-7623511285A3}" destId="{86279276-400D-4B5F-87D0-37519DDA1212}" srcOrd="0" destOrd="0" presId="urn:microsoft.com/office/officeart/2005/8/layout/orgChart1"/>
    <dgm:cxn modelId="{A4E45CED-F759-4B4C-AB71-09412A43B594}" type="presParOf" srcId="{86279276-400D-4B5F-87D0-37519DDA1212}" destId="{4007772D-0100-4215-BA96-2EAF6707AE07}" srcOrd="0" destOrd="0" presId="urn:microsoft.com/office/officeart/2005/8/layout/orgChart1"/>
    <dgm:cxn modelId="{1B0B6A9C-DECC-4523-9CB9-B90E57BF3B6D}" type="presParOf" srcId="{4007772D-0100-4215-BA96-2EAF6707AE07}" destId="{F0B492E9-558A-4724-9BE7-9913A97C2641}" srcOrd="0" destOrd="0" presId="urn:microsoft.com/office/officeart/2005/8/layout/orgChart1"/>
    <dgm:cxn modelId="{0EBD837A-4B5C-42C7-9435-F68AC3B9BE02}" type="presParOf" srcId="{4007772D-0100-4215-BA96-2EAF6707AE07}" destId="{C0BB022C-9A0E-4B1B-ACDB-4AAF1906EBC8}" srcOrd="1" destOrd="0" presId="urn:microsoft.com/office/officeart/2005/8/layout/orgChart1"/>
    <dgm:cxn modelId="{34BD05D8-E7D4-41C0-A0DA-487560CEE187}" type="presParOf" srcId="{86279276-400D-4B5F-87D0-37519DDA1212}" destId="{55E2764A-1A75-4311-8C9C-926BB69FD6AD}" srcOrd="1" destOrd="0" presId="urn:microsoft.com/office/officeart/2005/8/layout/orgChart1"/>
    <dgm:cxn modelId="{05DF596F-4FCB-4568-AD89-B0BA5F5DB177}" type="presParOf" srcId="{55E2764A-1A75-4311-8C9C-926BB69FD6AD}" destId="{1D712208-F8A0-436E-B945-3D855C2774B7}" srcOrd="0" destOrd="0" presId="urn:microsoft.com/office/officeart/2005/8/layout/orgChart1"/>
    <dgm:cxn modelId="{40DDAB78-5FAF-4C7A-956B-2A562A6E6E17}" type="presParOf" srcId="{55E2764A-1A75-4311-8C9C-926BB69FD6AD}" destId="{20B2854F-06D2-41EB-9B69-CEB981102709}" srcOrd="1" destOrd="0" presId="urn:microsoft.com/office/officeart/2005/8/layout/orgChart1"/>
    <dgm:cxn modelId="{855ACC5A-08B7-403D-A55E-C23DBF0BC664}" type="presParOf" srcId="{20B2854F-06D2-41EB-9B69-CEB981102709}" destId="{22C5BDF9-35D5-44DE-8E58-57525F169297}" srcOrd="0" destOrd="0" presId="urn:microsoft.com/office/officeart/2005/8/layout/orgChart1"/>
    <dgm:cxn modelId="{AE9A9CA9-FA7D-491F-A245-505FE7085D92}" type="presParOf" srcId="{22C5BDF9-35D5-44DE-8E58-57525F169297}" destId="{E0AC1B11-B283-416A-A406-FDCEEEC714D6}" srcOrd="0" destOrd="0" presId="urn:microsoft.com/office/officeart/2005/8/layout/orgChart1"/>
    <dgm:cxn modelId="{2E0F1FA4-2FFB-44E3-80C1-A368109A1D1C}" type="presParOf" srcId="{22C5BDF9-35D5-44DE-8E58-57525F169297}" destId="{703F43AE-B22B-4F9F-8DB6-213CDE9F9CFD}" srcOrd="1" destOrd="0" presId="urn:microsoft.com/office/officeart/2005/8/layout/orgChart1"/>
    <dgm:cxn modelId="{B350B3C3-993B-4F5B-97B8-EF88248ACA86}" type="presParOf" srcId="{20B2854F-06D2-41EB-9B69-CEB981102709}" destId="{A686EA24-D95B-4D01-822E-336DC24CC884}" srcOrd="1" destOrd="0" presId="urn:microsoft.com/office/officeart/2005/8/layout/orgChart1"/>
    <dgm:cxn modelId="{3B27D5CB-A007-408D-B320-AA107A80E2A8}" type="presParOf" srcId="{A686EA24-D95B-4D01-822E-336DC24CC884}" destId="{E4A54372-5D99-4F84-949F-69B0F92439DB}" srcOrd="0" destOrd="0" presId="urn:microsoft.com/office/officeart/2005/8/layout/orgChart1"/>
    <dgm:cxn modelId="{60742DE2-5099-4CA0-B80C-E4A85389CF2A}" type="presParOf" srcId="{A686EA24-D95B-4D01-822E-336DC24CC884}" destId="{30A4168B-8817-479F-80AD-A6E11061E031}" srcOrd="1" destOrd="0" presId="urn:microsoft.com/office/officeart/2005/8/layout/orgChart1"/>
    <dgm:cxn modelId="{2FDE6C10-7527-490B-9D36-E425B70B3B76}" type="presParOf" srcId="{30A4168B-8817-479F-80AD-A6E11061E031}" destId="{3B773813-C91F-4F8E-BA5B-968225C8FB53}" srcOrd="0" destOrd="0" presId="urn:microsoft.com/office/officeart/2005/8/layout/orgChart1"/>
    <dgm:cxn modelId="{A77CE862-2BFF-49FB-947B-FF74FFAD43F2}" type="presParOf" srcId="{3B773813-C91F-4F8E-BA5B-968225C8FB53}" destId="{EE92EF0C-B0D0-4D37-BAD1-B3075883F9CF}" srcOrd="0" destOrd="0" presId="urn:microsoft.com/office/officeart/2005/8/layout/orgChart1"/>
    <dgm:cxn modelId="{6C035070-2CAF-497A-B79A-CA4B9339C4D1}" type="presParOf" srcId="{3B773813-C91F-4F8E-BA5B-968225C8FB53}" destId="{88745488-4DC9-4672-A500-03FA29B04726}" srcOrd="1" destOrd="0" presId="urn:microsoft.com/office/officeart/2005/8/layout/orgChart1"/>
    <dgm:cxn modelId="{1A56A51A-D021-461E-A934-7A1E52680973}" type="presParOf" srcId="{30A4168B-8817-479F-80AD-A6E11061E031}" destId="{DAEA5D46-E866-414D-8E53-8327D7DF72BA}" srcOrd="1" destOrd="0" presId="urn:microsoft.com/office/officeart/2005/8/layout/orgChart1"/>
    <dgm:cxn modelId="{EDFE6357-C788-4E1E-92E3-CEF554ED5CAE}" type="presParOf" srcId="{30A4168B-8817-479F-80AD-A6E11061E031}" destId="{5B1BAB89-14A2-4BCF-8DCC-2200E60B5002}" srcOrd="2" destOrd="0" presId="urn:microsoft.com/office/officeart/2005/8/layout/orgChart1"/>
    <dgm:cxn modelId="{3FD91ACE-D81F-4F7B-A069-318332309F0A}" type="presParOf" srcId="{A686EA24-D95B-4D01-822E-336DC24CC884}" destId="{2D3438ED-38F2-44CB-999B-7F68242E6BE6}" srcOrd="2" destOrd="0" presId="urn:microsoft.com/office/officeart/2005/8/layout/orgChart1"/>
    <dgm:cxn modelId="{DAB5669E-2008-417F-8B08-854DA614456F}" type="presParOf" srcId="{A686EA24-D95B-4D01-822E-336DC24CC884}" destId="{C4F45D1A-46EF-4B58-826F-4C4BC65B2CD2}" srcOrd="3" destOrd="0" presId="urn:microsoft.com/office/officeart/2005/8/layout/orgChart1"/>
    <dgm:cxn modelId="{57878136-464A-4492-B352-038E324EA935}" type="presParOf" srcId="{C4F45D1A-46EF-4B58-826F-4C4BC65B2CD2}" destId="{3BF2FB98-156E-4042-9706-C8E0E0C0D060}" srcOrd="0" destOrd="0" presId="urn:microsoft.com/office/officeart/2005/8/layout/orgChart1"/>
    <dgm:cxn modelId="{9A53B131-4F6A-4C59-AE1A-45578F4FE8E8}" type="presParOf" srcId="{3BF2FB98-156E-4042-9706-C8E0E0C0D060}" destId="{FABC5BF2-9472-4CED-8D33-C3CA5202A73D}" srcOrd="0" destOrd="0" presId="urn:microsoft.com/office/officeart/2005/8/layout/orgChart1"/>
    <dgm:cxn modelId="{44763321-BAB3-4917-B17E-5007832267B8}" type="presParOf" srcId="{3BF2FB98-156E-4042-9706-C8E0E0C0D060}" destId="{B41602BC-F16D-4DCE-8F94-10925B342F04}" srcOrd="1" destOrd="0" presId="urn:microsoft.com/office/officeart/2005/8/layout/orgChart1"/>
    <dgm:cxn modelId="{16921356-3D0B-4031-B63E-1D0DA70AB774}" type="presParOf" srcId="{C4F45D1A-46EF-4B58-826F-4C4BC65B2CD2}" destId="{B2A01746-D15F-4F9B-9F04-A208EC78A144}" srcOrd="1" destOrd="0" presId="urn:microsoft.com/office/officeart/2005/8/layout/orgChart1"/>
    <dgm:cxn modelId="{F1F74E12-9C86-4CBF-BE50-D70FD360F96A}" type="presParOf" srcId="{C4F45D1A-46EF-4B58-826F-4C4BC65B2CD2}" destId="{E4FD096C-BC45-4532-B4BF-F11FF34AA33A}" srcOrd="2" destOrd="0" presId="urn:microsoft.com/office/officeart/2005/8/layout/orgChart1"/>
    <dgm:cxn modelId="{19C7F883-784A-48C4-A091-1EB9429F5264}" type="presParOf" srcId="{A686EA24-D95B-4D01-822E-336DC24CC884}" destId="{CE6EC41C-525A-46EF-AEAC-E151975E9BEA}" srcOrd="4" destOrd="0" presId="urn:microsoft.com/office/officeart/2005/8/layout/orgChart1"/>
    <dgm:cxn modelId="{A9BC4FE3-227A-423E-8FE0-15D63306A203}" type="presParOf" srcId="{A686EA24-D95B-4D01-822E-336DC24CC884}" destId="{83413E0B-F545-4901-9532-30A7637D971D}" srcOrd="5" destOrd="0" presId="urn:microsoft.com/office/officeart/2005/8/layout/orgChart1"/>
    <dgm:cxn modelId="{0D8C883D-2FA9-46E0-9E42-6A50A87F09BB}" type="presParOf" srcId="{83413E0B-F545-4901-9532-30A7637D971D}" destId="{F489BD82-2A48-456F-8878-74EABAED6041}" srcOrd="0" destOrd="0" presId="urn:microsoft.com/office/officeart/2005/8/layout/orgChart1"/>
    <dgm:cxn modelId="{A73452B1-DB9A-4737-BFDB-6DD41A93CC5E}" type="presParOf" srcId="{F489BD82-2A48-456F-8878-74EABAED6041}" destId="{21A6FE97-9943-40F6-AC86-F8760C935A87}" srcOrd="0" destOrd="0" presId="urn:microsoft.com/office/officeart/2005/8/layout/orgChart1"/>
    <dgm:cxn modelId="{37B77C4B-CECA-4307-8E27-D23093620C80}" type="presParOf" srcId="{F489BD82-2A48-456F-8878-74EABAED6041}" destId="{1BFC7AC5-1790-4DA6-B64E-6579DB72B71D}" srcOrd="1" destOrd="0" presId="urn:microsoft.com/office/officeart/2005/8/layout/orgChart1"/>
    <dgm:cxn modelId="{6BD5DDFC-1F98-49E3-90A8-8CD9B29D0585}" type="presParOf" srcId="{83413E0B-F545-4901-9532-30A7637D971D}" destId="{AD0408A9-A275-4439-B9D3-56A24F413FC9}" srcOrd="1" destOrd="0" presId="urn:microsoft.com/office/officeart/2005/8/layout/orgChart1"/>
    <dgm:cxn modelId="{0B1290CC-7843-413E-90B1-CA7B92CD37BA}" type="presParOf" srcId="{83413E0B-F545-4901-9532-30A7637D971D}" destId="{627502AB-1AD2-4182-9113-82370A94F551}" srcOrd="2" destOrd="0" presId="urn:microsoft.com/office/officeart/2005/8/layout/orgChart1"/>
    <dgm:cxn modelId="{BF04B406-337D-40A1-AFF4-0200E4BC6B18}" type="presParOf" srcId="{A686EA24-D95B-4D01-822E-336DC24CC884}" destId="{03D5D98B-1716-4380-8A64-B2B642195ED4}" srcOrd="6" destOrd="0" presId="urn:microsoft.com/office/officeart/2005/8/layout/orgChart1"/>
    <dgm:cxn modelId="{A5ECB22B-9843-49B4-9F81-C9BC20194A54}" type="presParOf" srcId="{A686EA24-D95B-4D01-822E-336DC24CC884}" destId="{2A5571A6-247D-4B06-B2FC-95906BC20953}" srcOrd="7" destOrd="0" presId="urn:microsoft.com/office/officeart/2005/8/layout/orgChart1"/>
    <dgm:cxn modelId="{F7414420-0D37-4AC8-838F-278463069BAA}" type="presParOf" srcId="{2A5571A6-247D-4B06-B2FC-95906BC20953}" destId="{3393F07A-3CEB-473D-8418-8403B6163C32}" srcOrd="0" destOrd="0" presId="urn:microsoft.com/office/officeart/2005/8/layout/orgChart1"/>
    <dgm:cxn modelId="{91600C0C-C33C-4E7D-8477-FF42EE72BD26}" type="presParOf" srcId="{3393F07A-3CEB-473D-8418-8403B6163C32}" destId="{CCC5590B-F175-4EEA-818E-7F6420E636E8}" srcOrd="0" destOrd="0" presId="urn:microsoft.com/office/officeart/2005/8/layout/orgChart1"/>
    <dgm:cxn modelId="{01AF18F1-46C3-429B-B346-791D4983C259}" type="presParOf" srcId="{3393F07A-3CEB-473D-8418-8403B6163C32}" destId="{3D0EDAD5-D845-4E3A-B635-A15212D54503}" srcOrd="1" destOrd="0" presId="urn:microsoft.com/office/officeart/2005/8/layout/orgChart1"/>
    <dgm:cxn modelId="{4EA8DCC6-5800-4DA7-AA68-2BC25102655C}" type="presParOf" srcId="{2A5571A6-247D-4B06-B2FC-95906BC20953}" destId="{50DCB4B4-D2CE-4D4E-8E43-96C8A612426D}" srcOrd="1" destOrd="0" presId="urn:microsoft.com/office/officeart/2005/8/layout/orgChart1"/>
    <dgm:cxn modelId="{400857A3-9061-4BC4-A77A-D4B2D6F5893C}" type="presParOf" srcId="{2A5571A6-247D-4B06-B2FC-95906BC20953}" destId="{EA72382F-5909-4B15-B2E7-F6D35F6ADCD6}" srcOrd="2" destOrd="0" presId="urn:microsoft.com/office/officeart/2005/8/layout/orgChart1"/>
    <dgm:cxn modelId="{ED15D2EB-A7DE-4594-9A33-7CF2FDA13CA2}" type="presParOf" srcId="{20B2854F-06D2-41EB-9B69-CEB981102709}" destId="{539806FA-B521-405A-96FD-EFDAF55806B3}" srcOrd="2" destOrd="0" presId="urn:microsoft.com/office/officeart/2005/8/layout/orgChart1"/>
    <dgm:cxn modelId="{6130285E-B24E-4D60-BD3D-0C30463235F6}" type="presParOf" srcId="{55E2764A-1A75-4311-8C9C-926BB69FD6AD}" destId="{E76D1DCA-CAA9-4519-8730-553B7F7F9A2E}" srcOrd="2" destOrd="0" presId="urn:microsoft.com/office/officeart/2005/8/layout/orgChart1"/>
    <dgm:cxn modelId="{4C97B137-BF1C-442E-8ED0-20D5F656C4F3}" type="presParOf" srcId="{55E2764A-1A75-4311-8C9C-926BB69FD6AD}" destId="{06A54F26-8673-40A3-9D18-F368D79591C9}" srcOrd="3" destOrd="0" presId="urn:microsoft.com/office/officeart/2005/8/layout/orgChart1"/>
    <dgm:cxn modelId="{665A1F32-B451-4D2E-89F2-D52F0FB71C8F}" type="presParOf" srcId="{06A54F26-8673-40A3-9D18-F368D79591C9}" destId="{9508F41F-034D-4C1C-8A17-7555E63B9F97}" srcOrd="0" destOrd="0" presId="urn:microsoft.com/office/officeart/2005/8/layout/orgChart1"/>
    <dgm:cxn modelId="{FFFE2D24-5BA0-47A3-988F-972ADBF8D876}" type="presParOf" srcId="{9508F41F-034D-4C1C-8A17-7555E63B9F97}" destId="{79063407-CE52-470C-8F79-A89E5F5131E4}" srcOrd="0" destOrd="0" presId="urn:microsoft.com/office/officeart/2005/8/layout/orgChart1"/>
    <dgm:cxn modelId="{9E7A68A8-6F2B-466A-8B98-8CDE91030800}" type="presParOf" srcId="{9508F41F-034D-4C1C-8A17-7555E63B9F97}" destId="{FAC0462F-91A5-4AB6-BE43-8CB8E6937F9F}" srcOrd="1" destOrd="0" presId="urn:microsoft.com/office/officeart/2005/8/layout/orgChart1"/>
    <dgm:cxn modelId="{644C539D-776B-41AA-A6B8-1EBB2064160E}" type="presParOf" srcId="{06A54F26-8673-40A3-9D18-F368D79591C9}" destId="{4F5DFE5A-BC03-4FD8-8468-DD82072595FD}" srcOrd="1" destOrd="0" presId="urn:microsoft.com/office/officeart/2005/8/layout/orgChart1"/>
    <dgm:cxn modelId="{D6120504-7C72-47FA-85F4-035E18779150}" type="presParOf" srcId="{4F5DFE5A-BC03-4FD8-8468-DD82072595FD}" destId="{0F057A23-0B40-4320-912C-73E28ACED2D4}" srcOrd="0" destOrd="0" presId="urn:microsoft.com/office/officeart/2005/8/layout/orgChart1"/>
    <dgm:cxn modelId="{5237DA14-CDE4-4793-A196-C2375EADBA44}" type="presParOf" srcId="{4F5DFE5A-BC03-4FD8-8468-DD82072595FD}" destId="{39478D45-5B66-4E92-BAFD-2EE289DD0431}" srcOrd="1" destOrd="0" presId="urn:microsoft.com/office/officeart/2005/8/layout/orgChart1"/>
    <dgm:cxn modelId="{0F65B920-C749-4FA3-9E64-CA87E95966EC}" type="presParOf" srcId="{39478D45-5B66-4E92-BAFD-2EE289DD0431}" destId="{29791CFC-69F9-4B51-8D73-CEDC65EF234D}" srcOrd="0" destOrd="0" presId="urn:microsoft.com/office/officeart/2005/8/layout/orgChart1"/>
    <dgm:cxn modelId="{BC58AD4A-04CC-4ADC-97B1-FFA70D574C1C}" type="presParOf" srcId="{29791CFC-69F9-4B51-8D73-CEDC65EF234D}" destId="{A74DA1F1-6A4A-4737-8581-1D83566BE918}" srcOrd="0" destOrd="0" presId="urn:microsoft.com/office/officeart/2005/8/layout/orgChart1"/>
    <dgm:cxn modelId="{582FB8CB-B07B-44E8-9F03-ECD674FEC861}" type="presParOf" srcId="{29791CFC-69F9-4B51-8D73-CEDC65EF234D}" destId="{2A083012-F9D6-459F-98B4-10D911096668}" srcOrd="1" destOrd="0" presId="urn:microsoft.com/office/officeart/2005/8/layout/orgChart1"/>
    <dgm:cxn modelId="{8F109EED-B03F-46F9-9C4D-402928365DBD}" type="presParOf" srcId="{39478D45-5B66-4E92-BAFD-2EE289DD0431}" destId="{EFD344A9-E1F3-4696-A82A-0BED3D15DAD0}" srcOrd="1" destOrd="0" presId="urn:microsoft.com/office/officeart/2005/8/layout/orgChart1"/>
    <dgm:cxn modelId="{19503E02-9842-4F15-BC20-D05246D70E46}" type="presParOf" srcId="{39478D45-5B66-4E92-BAFD-2EE289DD0431}" destId="{FAEB0C0C-D8AC-40DB-9E84-0D5ECF361C7A}" srcOrd="2" destOrd="0" presId="urn:microsoft.com/office/officeart/2005/8/layout/orgChart1"/>
    <dgm:cxn modelId="{BA6497F9-9561-47E8-AD18-C02AE22CC86B}" type="presParOf" srcId="{4F5DFE5A-BC03-4FD8-8468-DD82072595FD}" destId="{2CE5F385-D73F-45B4-BB89-D6A976EC886A}" srcOrd="2" destOrd="0" presId="urn:microsoft.com/office/officeart/2005/8/layout/orgChart1"/>
    <dgm:cxn modelId="{D26374D8-8FE0-4E43-BBE5-663B545BD3C8}" type="presParOf" srcId="{4F5DFE5A-BC03-4FD8-8468-DD82072595FD}" destId="{3B6A0AEF-19C5-4F23-81D8-A5D1B76A87B7}" srcOrd="3" destOrd="0" presId="urn:microsoft.com/office/officeart/2005/8/layout/orgChart1"/>
    <dgm:cxn modelId="{9FD6030F-29D0-44CC-A63D-57FAB7DFBD6D}" type="presParOf" srcId="{3B6A0AEF-19C5-4F23-81D8-A5D1B76A87B7}" destId="{2047F6C6-1489-4771-9B3E-433D17590B3E}" srcOrd="0" destOrd="0" presId="urn:microsoft.com/office/officeart/2005/8/layout/orgChart1"/>
    <dgm:cxn modelId="{5C0B690E-0F59-4567-A53D-EEB520B01891}" type="presParOf" srcId="{2047F6C6-1489-4771-9B3E-433D17590B3E}" destId="{5E5A1419-C95C-44B0-AB94-0FC974980A45}" srcOrd="0" destOrd="0" presId="urn:microsoft.com/office/officeart/2005/8/layout/orgChart1"/>
    <dgm:cxn modelId="{6AFECADF-1699-4070-9DBB-6764AB8C49A1}" type="presParOf" srcId="{2047F6C6-1489-4771-9B3E-433D17590B3E}" destId="{A2921BE7-6E78-4415-8B88-1098D39A5596}" srcOrd="1" destOrd="0" presId="urn:microsoft.com/office/officeart/2005/8/layout/orgChart1"/>
    <dgm:cxn modelId="{F87542F3-D28E-4A23-B91B-E5FA44138840}" type="presParOf" srcId="{3B6A0AEF-19C5-4F23-81D8-A5D1B76A87B7}" destId="{ABF2828B-AF1C-465D-9982-78C78779095A}" srcOrd="1" destOrd="0" presId="urn:microsoft.com/office/officeart/2005/8/layout/orgChart1"/>
    <dgm:cxn modelId="{88FCDD54-D819-433F-B61E-B8E1ACB3B7AE}" type="presParOf" srcId="{3B6A0AEF-19C5-4F23-81D8-A5D1B76A87B7}" destId="{3ECB4B0B-3C7E-4EAA-94D1-837934AB4A1B}" srcOrd="2" destOrd="0" presId="urn:microsoft.com/office/officeart/2005/8/layout/orgChart1"/>
    <dgm:cxn modelId="{67F8B08F-A7CA-454E-8125-7EE8505071F1}" type="presParOf" srcId="{4F5DFE5A-BC03-4FD8-8468-DD82072595FD}" destId="{076B8B07-5D6C-4C6C-8ECA-A54068005D65}" srcOrd="4" destOrd="0" presId="urn:microsoft.com/office/officeart/2005/8/layout/orgChart1"/>
    <dgm:cxn modelId="{181B66D7-F3BE-4729-A2B5-637F9F74838B}" type="presParOf" srcId="{4F5DFE5A-BC03-4FD8-8468-DD82072595FD}" destId="{8E146CF8-28AF-4163-9522-A433D0B9BDCE}" srcOrd="5" destOrd="0" presId="urn:microsoft.com/office/officeart/2005/8/layout/orgChart1"/>
    <dgm:cxn modelId="{C6E6AE39-3899-4DD7-B3A6-F8B490F9F268}" type="presParOf" srcId="{8E146CF8-28AF-4163-9522-A433D0B9BDCE}" destId="{A32E5D57-8CF2-448A-8964-EF1FFFFDE6AA}" srcOrd="0" destOrd="0" presId="urn:microsoft.com/office/officeart/2005/8/layout/orgChart1"/>
    <dgm:cxn modelId="{347DFA44-0988-4D37-93B9-A3EB9A1CD791}" type="presParOf" srcId="{A32E5D57-8CF2-448A-8964-EF1FFFFDE6AA}" destId="{B70ABFAC-3DF7-4899-8F3C-AB7353799315}" srcOrd="0" destOrd="0" presId="urn:microsoft.com/office/officeart/2005/8/layout/orgChart1"/>
    <dgm:cxn modelId="{53848245-CF87-4585-911A-EB5FC5268794}" type="presParOf" srcId="{A32E5D57-8CF2-448A-8964-EF1FFFFDE6AA}" destId="{D37137CD-1B85-4A8A-9478-6D42CDA69E66}" srcOrd="1" destOrd="0" presId="urn:microsoft.com/office/officeart/2005/8/layout/orgChart1"/>
    <dgm:cxn modelId="{0C5081CE-9078-4921-9567-1B882FAEEE93}" type="presParOf" srcId="{8E146CF8-28AF-4163-9522-A433D0B9BDCE}" destId="{3C8DA0C1-C248-48E5-9D84-84BE5E097866}" srcOrd="1" destOrd="0" presId="urn:microsoft.com/office/officeart/2005/8/layout/orgChart1"/>
    <dgm:cxn modelId="{C0D87176-D06A-49A5-B00B-E0B777B02019}" type="presParOf" srcId="{8E146CF8-28AF-4163-9522-A433D0B9BDCE}" destId="{6FCDCAFA-DC52-4AFB-9B26-A83FDEC58620}" srcOrd="2" destOrd="0" presId="urn:microsoft.com/office/officeart/2005/8/layout/orgChart1"/>
    <dgm:cxn modelId="{6A5A9B86-C947-4AB6-9DFF-09AD7939C5FE}" type="presParOf" srcId="{4F5DFE5A-BC03-4FD8-8468-DD82072595FD}" destId="{3BEB8938-C1F4-4176-B8BF-F4A0B7455CEF}" srcOrd="6" destOrd="0" presId="urn:microsoft.com/office/officeart/2005/8/layout/orgChart1"/>
    <dgm:cxn modelId="{F4031EE7-048B-4C63-B2F9-0E8F96350711}" type="presParOf" srcId="{4F5DFE5A-BC03-4FD8-8468-DD82072595FD}" destId="{6246EC7C-A95C-424C-AFEE-27111C0ED0EF}" srcOrd="7" destOrd="0" presId="urn:microsoft.com/office/officeart/2005/8/layout/orgChart1"/>
    <dgm:cxn modelId="{877B2E52-E40B-4E3F-98F3-3796195AAF3B}" type="presParOf" srcId="{6246EC7C-A95C-424C-AFEE-27111C0ED0EF}" destId="{8340658D-C0E4-458A-8BDE-FC06160235D5}" srcOrd="0" destOrd="0" presId="urn:microsoft.com/office/officeart/2005/8/layout/orgChart1"/>
    <dgm:cxn modelId="{AD5557B3-CFA3-41E6-A723-D8495B79BC5A}" type="presParOf" srcId="{8340658D-C0E4-458A-8BDE-FC06160235D5}" destId="{C2F7C21A-10DA-4C67-9D08-5E4CC403FF17}" srcOrd="0" destOrd="0" presId="urn:microsoft.com/office/officeart/2005/8/layout/orgChart1"/>
    <dgm:cxn modelId="{6F5CDA0D-F087-4FEB-AABB-8F82569479CE}" type="presParOf" srcId="{8340658D-C0E4-458A-8BDE-FC06160235D5}" destId="{60B88B2F-39F9-4B0A-978F-AF001F6F45EC}" srcOrd="1" destOrd="0" presId="urn:microsoft.com/office/officeart/2005/8/layout/orgChart1"/>
    <dgm:cxn modelId="{B0AAB88E-7878-46F4-9AD4-78FC3F545531}" type="presParOf" srcId="{6246EC7C-A95C-424C-AFEE-27111C0ED0EF}" destId="{8B1223C0-AE35-4E93-8D6B-229C8BFC984E}" srcOrd="1" destOrd="0" presId="urn:microsoft.com/office/officeart/2005/8/layout/orgChart1"/>
    <dgm:cxn modelId="{7909CB60-A148-49AA-B059-ED9E61873B2D}" type="presParOf" srcId="{6246EC7C-A95C-424C-AFEE-27111C0ED0EF}" destId="{98695991-5445-4438-A97E-6AEBF5528233}" srcOrd="2" destOrd="0" presId="urn:microsoft.com/office/officeart/2005/8/layout/orgChart1"/>
    <dgm:cxn modelId="{63B4BF51-800B-4AC7-96CB-53B6518FEE4B}" type="presParOf" srcId="{4F5DFE5A-BC03-4FD8-8468-DD82072595FD}" destId="{81BBE3DD-273D-4F71-B61B-F8CE6FBAB3B1}" srcOrd="8" destOrd="0" presId="urn:microsoft.com/office/officeart/2005/8/layout/orgChart1"/>
    <dgm:cxn modelId="{6F6E2C6A-5B65-4FBB-BD35-2E9C51F2FE07}" type="presParOf" srcId="{4F5DFE5A-BC03-4FD8-8468-DD82072595FD}" destId="{6AB9E528-5522-42C8-A843-A56B1DA3D6EA}" srcOrd="9" destOrd="0" presId="urn:microsoft.com/office/officeart/2005/8/layout/orgChart1"/>
    <dgm:cxn modelId="{C763CC58-1039-45B5-9AAA-27487334AFDE}" type="presParOf" srcId="{6AB9E528-5522-42C8-A843-A56B1DA3D6EA}" destId="{2D4C4003-3C76-44E1-9F21-930EF01C6E8F}" srcOrd="0" destOrd="0" presId="urn:microsoft.com/office/officeart/2005/8/layout/orgChart1"/>
    <dgm:cxn modelId="{9FCF7702-D6A4-485B-A31B-87D1736415CA}" type="presParOf" srcId="{2D4C4003-3C76-44E1-9F21-930EF01C6E8F}" destId="{AE03F9A1-EAC1-4697-86FB-D99E0FEC737E}" srcOrd="0" destOrd="0" presId="urn:microsoft.com/office/officeart/2005/8/layout/orgChart1"/>
    <dgm:cxn modelId="{E08F5584-6443-4333-9F8B-D52BBD7E01F2}" type="presParOf" srcId="{2D4C4003-3C76-44E1-9F21-930EF01C6E8F}" destId="{3C98164C-13BB-4CE0-926B-F7AE8FE7F1C4}" srcOrd="1" destOrd="0" presId="urn:microsoft.com/office/officeart/2005/8/layout/orgChart1"/>
    <dgm:cxn modelId="{E2AEA6BF-C749-4E19-9272-AFCA34B65DB5}" type="presParOf" srcId="{6AB9E528-5522-42C8-A843-A56B1DA3D6EA}" destId="{99A23791-04E9-450B-BC87-9F6AB53EA9EF}" srcOrd="1" destOrd="0" presId="urn:microsoft.com/office/officeart/2005/8/layout/orgChart1"/>
    <dgm:cxn modelId="{A4927317-B927-4C08-8389-0C514AE69C1C}" type="presParOf" srcId="{6AB9E528-5522-42C8-A843-A56B1DA3D6EA}" destId="{89D38F55-EF74-475A-8EF8-3C7F7BED4CB6}" srcOrd="2" destOrd="0" presId="urn:microsoft.com/office/officeart/2005/8/layout/orgChart1"/>
    <dgm:cxn modelId="{4E98B850-5CE2-484C-A8E1-37F7340096E0}" type="presParOf" srcId="{4F5DFE5A-BC03-4FD8-8468-DD82072595FD}" destId="{04D4A520-BEEE-402F-8FAD-A2FC019B5413}" srcOrd="10" destOrd="0" presId="urn:microsoft.com/office/officeart/2005/8/layout/orgChart1"/>
    <dgm:cxn modelId="{330C0825-48EE-4C65-91AB-EE49408C6D04}" type="presParOf" srcId="{4F5DFE5A-BC03-4FD8-8468-DD82072595FD}" destId="{63E82A60-26D0-4539-BD88-6E08A11F45F4}" srcOrd="11" destOrd="0" presId="urn:microsoft.com/office/officeart/2005/8/layout/orgChart1"/>
    <dgm:cxn modelId="{1220E5D5-9081-4C6B-938D-4117DC6DCCA2}" type="presParOf" srcId="{63E82A60-26D0-4539-BD88-6E08A11F45F4}" destId="{DC72D88C-4BB1-465F-8030-48EB37967629}" srcOrd="0" destOrd="0" presId="urn:microsoft.com/office/officeart/2005/8/layout/orgChart1"/>
    <dgm:cxn modelId="{76015897-95F8-43E4-8700-EB54B498A2E6}" type="presParOf" srcId="{DC72D88C-4BB1-465F-8030-48EB37967629}" destId="{2D4A2BEF-0F83-453C-B933-430EAD043763}" srcOrd="0" destOrd="0" presId="urn:microsoft.com/office/officeart/2005/8/layout/orgChart1"/>
    <dgm:cxn modelId="{4D8D279D-7BC6-4B50-A483-5C5AC6EFCB42}" type="presParOf" srcId="{DC72D88C-4BB1-465F-8030-48EB37967629}" destId="{2D707282-D90D-493D-82FF-D5E67D307B52}" srcOrd="1" destOrd="0" presId="urn:microsoft.com/office/officeart/2005/8/layout/orgChart1"/>
    <dgm:cxn modelId="{96BB5DCA-CB1C-4640-9215-C2CFF2F1A345}" type="presParOf" srcId="{63E82A60-26D0-4539-BD88-6E08A11F45F4}" destId="{D91A99ED-4400-4D13-96E4-C3F040A60712}" srcOrd="1" destOrd="0" presId="urn:microsoft.com/office/officeart/2005/8/layout/orgChart1"/>
    <dgm:cxn modelId="{C7F717EC-0B8E-40BD-A68C-5DEABB54226F}" type="presParOf" srcId="{63E82A60-26D0-4539-BD88-6E08A11F45F4}" destId="{A124FDE2-ED54-4AA0-A33A-7C1CCEB595EF}" srcOrd="2" destOrd="0" presId="urn:microsoft.com/office/officeart/2005/8/layout/orgChart1"/>
    <dgm:cxn modelId="{B0480EE8-5F29-4902-B83D-844EB5EDBE92}" type="presParOf" srcId="{4F5DFE5A-BC03-4FD8-8468-DD82072595FD}" destId="{85477FBB-02CC-4816-999D-37B3E8B4D1C7}" srcOrd="12" destOrd="0" presId="urn:microsoft.com/office/officeart/2005/8/layout/orgChart1"/>
    <dgm:cxn modelId="{3EADA87A-2110-4138-AB77-05DCE06D456B}" type="presParOf" srcId="{4F5DFE5A-BC03-4FD8-8468-DD82072595FD}" destId="{B9C361FE-D2DB-4213-B1A3-3E42EE12E31B}" srcOrd="13" destOrd="0" presId="urn:microsoft.com/office/officeart/2005/8/layout/orgChart1"/>
    <dgm:cxn modelId="{ACCDB6C5-F7DF-43B1-9A2C-F365F934F3FE}" type="presParOf" srcId="{B9C361FE-D2DB-4213-B1A3-3E42EE12E31B}" destId="{0C6B3D5C-5FB6-4B12-8B82-3C3E10EAA4FC}" srcOrd="0" destOrd="0" presId="urn:microsoft.com/office/officeart/2005/8/layout/orgChart1"/>
    <dgm:cxn modelId="{C5F5C072-2799-47AC-A201-4232E27244C8}" type="presParOf" srcId="{0C6B3D5C-5FB6-4B12-8B82-3C3E10EAA4FC}" destId="{93394E23-19A2-4A76-AC6E-28FD0F3E4722}" srcOrd="0" destOrd="0" presId="urn:microsoft.com/office/officeart/2005/8/layout/orgChart1"/>
    <dgm:cxn modelId="{3288EDB8-A7E5-4D25-A4A1-BC48DACD83B6}" type="presParOf" srcId="{0C6B3D5C-5FB6-4B12-8B82-3C3E10EAA4FC}" destId="{F02C774C-1ADF-4853-8F7A-A502312A2DB7}" srcOrd="1" destOrd="0" presId="urn:microsoft.com/office/officeart/2005/8/layout/orgChart1"/>
    <dgm:cxn modelId="{01DE9818-FC15-4858-8396-31998BAAE588}" type="presParOf" srcId="{B9C361FE-D2DB-4213-B1A3-3E42EE12E31B}" destId="{D058B206-139C-4A45-82B2-2992C9DFB47C}" srcOrd="1" destOrd="0" presId="urn:microsoft.com/office/officeart/2005/8/layout/orgChart1"/>
    <dgm:cxn modelId="{A7461091-6529-4529-A62D-6137BDD84B1D}" type="presParOf" srcId="{B9C361FE-D2DB-4213-B1A3-3E42EE12E31B}" destId="{6DCD456C-971F-4BF1-A570-C0C421876FDC}" srcOrd="2" destOrd="0" presId="urn:microsoft.com/office/officeart/2005/8/layout/orgChart1"/>
    <dgm:cxn modelId="{473877C5-A48A-45B7-8A7D-4CAECD74E6EE}" type="presParOf" srcId="{4F5DFE5A-BC03-4FD8-8468-DD82072595FD}" destId="{4E001504-BF82-41DB-BC10-11FAAD795D9D}" srcOrd="14" destOrd="0" presId="urn:microsoft.com/office/officeart/2005/8/layout/orgChart1"/>
    <dgm:cxn modelId="{B7108CD9-1AF2-44BF-8DF7-D929087583A5}" type="presParOf" srcId="{4F5DFE5A-BC03-4FD8-8468-DD82072595FD}" destId="{AA062926-35BA-4AD4-A599-FB192AF377FD}" srcOrd="15" destOrd="0" presId="urn:microsoft.com/office/officeart/2005/8/layout/orgChart1"/>
    <dgm:cxn modelId="{212A8BDF-2A95-41E6-99C4-1618B0C06835}" type="presParOf" srcId="{AA062926-35BA-4AD4-A599-FB192AF377FD}" destId="{530E5A81-EC1B-4D6C-8229-9A7707B7356A}" srcOrd="0" destOrd="0" presId="urn:microsoft.com/office/officeart/2005/8/layout/orgChart1"/>
    <dgm:cxn modelId="{5A44DE34-F1F9-44BB-82C0-359DB0F02C61}" type="presParOf" srcId="{530E5A81-EC1B-4D6C-8229-9A7707B7356A}" destId="{C8FE9607-C22C-4B22-9555-DE8B6DCD3BF4}" srcOrd="0" destOrd="0" presId="urn:microsoft.com/office/officeart/2005/8/layout/orgChart1"/>
    <dgm:cxn modelId="{BA7A2E43-C9C9-4614-8943-1BB5ABBFAADC}" type="presParOf" srcId="{530E5A81-EC1B-4D6C-8229-9A7707B7356A}" destId="{4CE1E47A-9629-4D42-A1B3-CDF425C57992}" srcOrd="1" destOrd="0" presId="urn:microsoft.com/office/officeart/2005/8/layout/orgChart1"/>
    <dgm:cxn modelId="{EDE8ADF6-D471-4384-A0FB-16373582B2F6}" type="presParOf" srcId="{AA062926-35BA-4AD4-A599-FB192AF377FD}" destId="{F4CB58A7-AC86-4669-B171-7BA7380C3E34}" srcOrd="1" destOrd="0" presId="urn:microsoft.com/office/officeart/2005/8/layout/orgChart1"/>
    <dgm:cxn modelId="{3E65453C-4F45-4C9D-99BB-EBD91213100F}" type="presParOf" srcId="{AA062926-35BA-4AD4-A599-FB192AF377FD}" destId="{46672964-F47F-4732-98E3-97F677A2369B}" srcOrd="2" destOrd="0" presId="urn:microsoft.com/office/officeart/2005/8/layout/orgChart1"/>
    <dgm:cxn modelId="{74358EB4-C062-4103-8D14-B2313261B53D}" type="presParOf" srcId="{06A54F26-8673-40A3-9D18-F368D79591C9}" destId="{ECF1B665-BD63-4847-BC19-BEC05E76BB48}" srcOrd="2" destOrd="0" presId="urn:microsoft.com/office/officeart/2005/8/layout/orgChart1"/>
    <dgm:cxn modelId="{31F517AC-0B93-44CA-9319-C35449C5FFD8}" type="presParOf" srcId="{55E2764A-1A75-4311-8C9C-926BB69FD6AD}" destId="{12350BFA-999F-4784-922F-7DA670C29FF2}" srcOrd="4" destOrd="0" presId="urn:microsoft.com/office/officeart/2005/8/layout/orgChart1"/>
    <dgm:cxn modelId="{F8415330-1BF5-4F54-986F-1126DC182E0C}" type="presParOf" srcId="{55E2764A-1A75-4311-8C9C-926BB69FD6AD}" destId="{9D2C3D8C-C986-4B8F-B036-B61F578CE425}" srcOrd="5" destOrd="0" presId="urn:microsoft.com/office/officeart/2005/8/layout/orgChart1"/>
    <dgm:cxn modelId="{59A5A96D-B91A-442E-BF11-CDC822DB944A}" type="presParOf" srcId="{9D2C3D8C-C986-4B8F-B036-B61F578CE425}" destId="{35C6F3B3-CB60-4366-A3B2-DF5B36795131}" srcOrd="0" destOrd="0" presId="urn:microsoft.com/office/officeart/2005/8/layout/orgChart1"/>
    <dgm:cxn modelId="{A292AA0F-837D-4320-A179-C788466D34BB}" type="presParOf" srcId="{35C6F3B3-CB60-4366-A3B2-DF5B36795131}" destId="{99317831-B2B9-448D-B933-A4E1FE03C2B5}" srcOrd="0" destOrd="0" presId="urn:microsoft.com/office/officeart/2005/8/layout/orgChart1"/>
    <dgm:cxn modelId="{3C4B6629-6914-4364-8FFA-C855A723A527}" type="presParOf" srcId="{35C6F3B3-CB60-4366-A3B2-DF5B36795131}" destId="{23D68015-F943-4A25-A48B-EB6DE1E50142}" srcOrd="1" destOrd="0" presId="urn:microsoft.com/office/officeart/2005/8/layout/orgChart1"/>
    <dgm:cxn modelId="{E92C0F4B-1AEB-4C04-85AD-EB694D78D5EF}" type="presParOf" srcId="{9D2C3D8C-C986-4B8F-B036-B61F578CE425}" destId="{34F43027-753B-4836-A428-9E0A82DECA54}" srcOrd="1" destOrd="0" presId="urn:microsoft.com/office/officeart/2005/8/layout/orgChart1"/>
    <dgm:cxn modelId="{45D3DB7F-A305-4C4F-BAE4-03425A40260F}" type="presParOf" srcId="{34F43027-753B-4836-A428-9E0A82DECA54}" destId="{12E81AA6-2462-41D2-B010-4E0841C20463}" srcOrd="0" destOrd="0" presId="urn:microsoft.com/office/officeart/2005/8/layout/orgChart1"/>
    <dgm:cxn modelId="{129DD2C6-1F69-4EF1-9473-74EC61DE73A4}" type="presParOf" srcId="{34F43027-753B-4836-A428-9E0A82DECA54}" destId="{EA099758-A6F2-4FD7-92D4-0E9C5B6C2647}" srcOrd="1" destOrd="0" presId="urn:microsoft.com/office/officeart/2005/8/layout/orgChart1"/>
    <dgm:cxn modelId="{7CBE5012-0E30-4D63-B740-A3EE03735C5D}" type="presParOf" srcId="{EA099758-A6F2-4FD7-92D4-0E9C5B6C2647}" destId="{1EA353BF-361F-4711-97B1-A5B186B51599}" srcOrd="0" destOrd="0" presId="urn:microsoft.com/office/officeart/2005/8/layout/orgChart1"/>
    <dgm:cxn modelId="{8969268E-5693-4A08-ABFC-BBA68CCB3655}" type="presParOf" srcId="{1EA353BF-361F-4711-97B1-A5B186B51599}" destId="{5BE3967B-0591-4346-91DA-7D7E24FC239D}" srcOrd="0" destOrd="0" presId="urn:microsoft.com/office/officeart/2005/8/layout/orgChart1"/>
    <dgm:cxn modelId="{09DAEF6E-8035-427A-B785-BE12FB87B831}" type="presParOf" srcId="{1EA353BF-361F-4711-97B1-A5B186B51599}" destId="{ED82AC83-C653-4062-95B9-F9998C9BD321}" srcOrd="1" destOrd="0" presId="urn:microsoft.com/office/officeart/2005/8/layout/orgChart1"/>
    <dgm:cxn modelId="{1418FEBB-BB4E-4C36-9802-978FD87B0995}" type="presParOf" srcId="{EA099758-A6F2-4FD7-92D4-0E9C5B6C2647}" destId="{38A6EEA2-24F0-4A93-B9DD-98C178136A0A}" srcOrd="1" destOrd="0" presId="urn:microsoft.com/office/officeart/2005/8/layout/orgChart1"/>
    <dgm:cxn modelId="{6A05E768-B142-4CB0-B2F2-625996963329}" type="presParOf" srcId="{EA099758-A6F2-4FD7-92D4-0E9C5B6C2647}" destId="{6D9B9721-5801-4DED-BF76-1BE39D10AE15}" srcOrd="2" destOrd="0" presId="urn:microsoft.com/office/officeart/2005/8/layout/orgChart1"/>
    <dgm:cxn modelId="{3B238BC1-1785-4041-8D1A-2A9FE2A67F4C}" type="presParOf" srcId="{34F43027-753B-4836-A428-9E0A82DECA54}" destId="{A9E4F4CF-7191-4D78-B53D-7FB01826DAA3}" srcOrd="2" destOrd="0" presId="urn:microsoft.com/office/officeart/2005/8/layout/orgChart1"/>
    <dgm:cxn modelId="{3BCB7586-9E4D-45BB-BDB9-64EDA5E8D4FD}" type="presParOf" srcId="{34F43027-753B-4836-A428-9E0A82DECA54}" destId="{A40C0F6C-01BF-4982-BF62-F3409CCC89E0}" srcOrd="3" destOrd="0" presId="urn:microsoft.com/office/officeart/2005/8/layout/orgChart1"/>
    <dgm:cxn modelId="{7FAC9BE5-A1A3-4475-A1D2-9DCBE3F641DB}" type="presParOf" srcId="{A40C0F6C-01BF-4982-BF62-F3409CCC89E0}" destId="{3A567705-4AFA-4361-8D9E-D3F23512380F}" srcOrd="0" destOrd="0" presId="urn:microsoft.com/office/officeart/2005/8/layout/orgChart1"/>
    <dgm:cxn modelId="{4291122F-1654-41FD-A5AE-669941535DB7}" type="presParOf" srcId="{3A567705-4AFA-4361-8D9E-D3F23512380F}" destId="{9734D422-E756-4ECB-B51E-CC7AC2448AF3}" srcOrd="0" destOrd="0" presId="urn:microsoft.com/office/officeart/2005/8/layout/orgChart1"/>
    <dgm:cxn modelId="{78F3BF69-2588-42AD-A4D0-7825413FE987}" type="presParOf" srcId="{3A567705-4AFA-4361-8D9E-D3F23512380F}" destId="{D238301B-9C17-455E-A379-ED43C4A4BA84}" srcOrd="1" destOrd="0" presId="urn:microsoft.com/office/officeart/2005/8/layout/orgChart1"/>
    <dgm:cxn modelId="{26A70FC8-1A67-485E-AF62-2A6C636FF67A}" type="presParOf" srcId="{A40C0F6C-01BF-4982-BF62-F3409CCC89E0}" destId="{35ECC46F-87CE-4692-96D4-412F002D06ED}" srcOrd="1" destOrd="0" presId="urn:microsoft.com/office/officeart/2005/8/layout/orgChart1"/>
    <dgm:cxn modelId="{85347D9D-080F-4395-8653-0CA48DB3CE75}" type="presParOf" srcId="{A40C0F6C-01BF-4982-BF62-F3409CCC89E0}" destId="{93096330-334B-40BB-8FBD-678D3630E7B5}" srcOrd="2" destOrd="0" presId="urn:microsoft.com/office/officeart/2005/8/layout/orgChart1"/>
    <dgm:cxn modelId="{5D63C01D-CBB7-4728-A1DF-65DB95840776}" type="presParOf" srcId="{34F43027-753B-4836-A428-9E0A82DECA54}" destId="{994EAAE1-7885-4541-AA8A-F9F55D6FC628}" srcOrd="4" destOrd="0" presId="urn:microsoft.com/office/officeart/2005/8/layout/orgChart1"/>
    <dgm:cxn modelId="{9A23C9AF-1408-480D-B415-3FCC3E358E08}" type="presParOf" srcId="{34F43027-753B-4836-A428-9E0A82DECA54}" destId="{B0F9A936-7172-4054-A0BB-3D147B171FCC}" srcOrd="5" destOrd="0" presId="urn:microsoft.com/office/officeart/2005/8/layout/orgChart1"/>
    <dgm:cxn modelId="{929FECA8-2D7B-4A09-9D8A-44167CA5B287}" type="presParOf" srcId="{B0F9A936-7172-4054-A0BB-3D147B171FCC}" destId="{12A308A2-87F3-42D2-9CE3-647D949CE716}" srcOrd="0" destOrd="0" presId="urn:microsoft.com/office/officeart/2005/8/layout/orgChart1"/>
    <dgm:cxn modelId="{31F6045A-862C-41F6-A232-91FC70E1C07B}" type="presParOf" srcId="{12A308A2-87F3-42D2-9CE3-647D949CE716}" destId="{E145C966-E19A-4A69-9A2C-9B48F6EB1D76}" srcOrd="0" destOrd="0" presId="urn:microsoft.com/office/officeart/2005/8/layout/orgChart1"/>
    <dgm:cxn modelId="{5D2DD4FD-2ED8-4C68-A8A5-F622239BCAC4}" type="presParOf" srcId="{12A308A2-87F3-42D2-9CE3-647D949CE716}" destId="{5C260343-5A58-4D72-BA73-4D87F59042B9}" srcOrd="1" destOrd="0" presId="urn:microsoft.com/office/officeart/2005/8/layout/orgChart1"/>
    <dgm:cxn modelId="{D9BCAFEA-F72F-4CAD-905F-9F910D534748}" type="presParOf" srcId="{B0F9A936-7172-4054-A0BB-3D147B171FCC}" destId="{1CD92109-9BFA-49D8-8222-2B7E771A154B}" srcOrd="1" destOrd="0" presId="urn:microsoft.com/office/officeart/2005/8/layout/orgChart1"/>
    <dgm:cxn modelId="{A78712B2-C920-4DE8-AE28-E71C5098C93E}" type="presParOf" srcId="{B0F9A936-7172-4054-A0BB-3D147B171FCC}" destId="{E4D0A7D8-D102-4604-ACEF-A45B922B8E02}" srcOrd="2" destOrd="0" presId="urn:microsoft.com/office/officeart/2005/8/layout/orgChart1"/>
    <dgm:cxn modelId="{2C8ABBB9-D8AE-4430-B941-6DF03054792A}" type="presParOf" srcId="{34F43027-753B-4836-A428-9E0A82DECA54}" destId="{3AA2C949-82A9-441A-848A-94D5F170EC6D}" srcOrd="6" destOrd="0" presId="urn:microsoft.com/office/officeart/2005/8/layout/orgChart1"/>
    <dgm:cxn modelId="{5FAA93F5-6239-4E9C-BCF8-BB7028AAE098}" type="presParOf" srcId="{34F43027-753B-4836-A428-9E0A82DECA54}" destId="{6A38AC31-1D60-401D-9A41-29FD2AE21764}" srcOrd="7" destOrd="0" presId="urn:microsoft.com/office/officeart/2005/8/layout/orgChart1"/>
    <dgm:cxn modelId="{E1E6014F-FD21-4D03-8D07-2AC553F19FFC}" type="presParOf" srcId="{6A38AC31-1D60-401D-9A41-29FD2AE21764}" destId="{99AF8E7C-B35B-40A8-9BF1-5F8669124950}" srcOrd="0" destOrd="0" presId="urn:microsoft.com/office/officeart/2005/8/layout/orgChart1"/>
    <dgm:cxn modelId="{DC0293FC-ADE0-4746-8D9C-30FFAF201A06}" type="presParOf" srcId="{99AF8E7C-B35B-40A8-9BF1-5F8669124950}" destId="{A4051226-2179-4C96-8E5F-01691EA22620}" srcOrd="0" destOrd="0" presId="urn:microsoft.com/office/officeart/2005/8/layout/orgChart1"/>
    <dgm:cxn modelId="{672B7674-7EC5-46F4-B1E2-FD80CF5706B8}" type="presParOf" srcId="{99AF8E7C-B35B-40A8-9BF1-5F8669124950}" destId="{B758732C-733F-4451-90E6-7FF18C180D4D}" srcOrd="1" destOrd="0" presId="urn:microsoft.com/office/officeart/2005/8/layout/orgChart1"/>
    <dgm:cxn modelId="{EBA58359-DC4C-4DA9-B322-B38E8EE92722}" type="presParOf" srcId="{6A38AC31-1D60-401D-9A41-29FD2AE21764}" destId="{D57FF7C3-08C9-4F84-A3EF-FDA9F2B1E732}" srcOrd="1" destOrd="0" presId="urn:microsoft.com/office/officeart/2005/8/layout/orgChart1"/>
    <dgm:cxn modelId="{5FC8DC48-0556-4600-85CA-7AB62E48530A}" type="presParOf" srcId="{6A38AC31-1D60-401D-9A41-29FD2AE21764}" destId="{8A1E6483-E4ED-4A52-830A-A723E86762B3}" srcOrd="2" destOrd="0" presId="urn:microsoft.com/office/officeart/2005/8/layout/orgChart1"/>
    <dgm:cxn modelId="{32116AC2-CAA2-45C6-B955-1934ABEDB060}" type="presParOf" srcId="{34F43027-753B-4836-A428-9E0A82DECA54}" destId="{9E78D9D0-898A-4E80-8C2D-ED2CFEA68FB5}" srcOrd="8" destOrd="0" presId="urn:microsoft.com/office/officeart/2005/8/layout/orgChart1"/>
    <dgm:cxn modelId="{83A7361D-37B5-49AE-861D-970A1B2D64A1}" type="presParOf" srcId="{34F43027-753B-4836-A428-9E0A82DECA54}" destId="{B0B1CDF0-6808-4D4D-92A3-E41ED79E17B8}" srcOrd="9" destOrd="0" presId="urn:microsoft.com/office/officeart/2005/8/layout/orgChart1"/>
    <dgm:cxn modelId="{EBC76D22-AAF9-44D5-B99D-615AA3CC1189}" type="presParOf" srcId="{B0B1CDF0-6808-4D4D-92A3-E41ED79E17B8}" destId="{FD53180F-0599-47C9-ABC0-7787F7D0E890}" srcOrd="0" destOrd="0" presId="urn:microsoft.com/office/officeart/2005/8/layout/orgChart1"/>
    <dgm:cxn modelId="{CE880BC6-CB49-4A0F-8462-B171CD26683D}" type="presParOf" srcId="{FD53180F-0599-47C9-ABC0-7787F7D0E890}" destId="{97BB4B92-9E87-43A1-AA65-209F638A1D54}" srcOrd="0" destOrd="0" presId="urn:microsoft.com/office/officeart/2005/8/layout/orgChart1"/>
    <dgm:cxn modelId="{4901E554-7121-41DE-A3C6-D07BB86B4742}" type="presParOf" srcId="{FD53180F-0599-47C9-ABC0-7787F7D0E890}" destId="{CAA7F196-DA81-453C-9FBA-4063689E8E2B}" srcOrd="1" destOrd="0" presId="urn:microsoft.com/office/officeart/2005/8/layout/orgChart1"/>
    <dgm:cxn modelId="{DBF9EE81-966D-4913-BE80-825EED807E2A}" type="presParOf" srcId="{B0B1CDF0-6808-4D4D-92A3-E41ED79E17B8}" destId="{8C31971F-4D94-48AA-9159-EF7EC0FB6A8C}" srcOrd="1" destOrd="0" presId="urn:microsoft.com/office/officeart/2005/8/layout/orgChart1"/>
    <dgm:cxn modelId="{BA3FA61F-058F-42E6-9988-44B37390F867}" type="presParOf" srcId="{B0B1CDF0-6808-4D4D-92A3-E41ED79E17B8}" destId="{84EF33F3-51F4-4114-BEDE-80DF2EC8A56E}" srcOrd="2" destOrd="0" presId="urn:microsoft.com/office/officeart/2005/8/layout/orgChart1"/>
    <dgm:cxn modelId="{C8DC0E71-E612-4F25-B247-4B6FA41556C1}" type="presParOf" srcId="{9D2C3D8C-C986-4B8F-B036-B61F578CE425}" destId="{81D60431-758B-4CA7-AA53-21E0BA5EC791}" srcOrd="2" destOrd="0" presId="urn:microsoft.com/office/officeart/2005/8/layout/orgChart1"/>
    <dgm:cxn modelId="{987D5AC2-662D-4FCA-807B-82A17C163FE8}" type="presParOf" srcId="{55E2764A-1A75-4311-8C9C-926BB69FD6AD}" destId="{74419216-65D0-4A35-BBFB-428A78373560}" srcOrd="6" destOrd="0" presId="urn:microsoft.com/office/officeart/2005/8/layout/orgChart1"/>
    <dgm:cxn modelId="{F3DA92EA-5959-4209-B25B-91CE831B279D}" type="presParOf" srcId="{55E2764A-1A75-4311-8C9C-926BB69FD6AD}" destId="{40FDC835-50C2-4159-9C54-AF4110CB8DA2}" srcOrd="7" destOrd="0" presId="urn:microsoft.com/office/officeart/2005/8/layout/orgChart1"/>
    <dgm:cxn modelId="{64E3CBF5-B743-471A-80BF-E551B0A165F2}" type="presParOf" srcId="{40FDC835-50C2-4159-9C54-AF4110CB8DA2}" destId="{5E24FA2C-398B-4A85-A2B2-9E1CFA750A01}" srcOrd="0" destOrd="0" presId="urn:microsoft.com/office/officeart/2005/8/layout/orgChart1"/>
    <dgm:cxn modelId="{0644931E-A5DE-43B1-8002-149D0D2EE53A}" type="presParOf" srcId="{5E24FA2C-398B-4A85-A2B2-9E1CFA750A01}" destId="{14D66F0D-247A-405A-A110-2CF8E3A01039}" srcOrd="0" destOrd="0" presId="urn:microsoft.com/office/officeart/2005/8/layout/orgChart1"/>
    <dgm:cxn modelId="{0C0ACFA8-B071-4F29-AE96-A973F7E1138D}" type="presParOf" srcId="{5E24FA2C-398B-4A85-A2B2-9E1CFA750A01}" destId="{A8FB0421-F193-40ED-B5BB-164FB2C87381}" srcOrd="1" destOrd="0" presId="urn:microsoft.com/office/officeart/2005/8/layout/orgChart1"/>
    <dgm:cxn modelId="{C31DAC79-59E9-4C9F-A6BD-F3AB2F3AF28D}" type="presParOf" srcId="{40FDC835-50C2-4159-9C54-AF4110CB8DA2}" destId="{F11BB347-9325-4536-A0CC-C2BA832B2DDD}" srcOrd="1" destOrd="0" presId="urn:microsoft.com/office/officeart/2005/8/layout/orgChart1"/>
    <dgm:cxn modelId="{4D4D0919-D815-4CF2-9330-2E2A3F5D0901}" type="presParOf" srcId="{F11BB347-9325-4536-A0CC-C2BA832B2DDD}" destId="{B7EFED73-426D-492A-9483-57CEE9056CE4}" srcOrd="0" destOrd="0" presId="urn:microsoft.com/office/officeart/2005/8/layout/orgChart1"/>
    <dgm:cxn modelId="{2BDBC8B3-2C7B-4D55-9D67-C9BBA4600D01}" type="presParOf" srcId="{F11BB347-9325-4536-A0CC-C2BA832B2DDD}" destId="{508B1344-E3BA-4000-9CFE-3FE568668ECD}" srcOrd="1" destOrd="0" presId="urn:microsoft.com/office/officeart/2005/8/layout/orgChart1"/>
    <dgm:cxn modelId="{80563037-418A-4675-98B1-658A7AA21A8F}" type="presParOf" srcId="{508B1344-E3BA-4000-9CFE-3FE568668ECD}" destId="{ABACC45A-0C29-4D48-B521-201A23909500}" srcOrd="0" destOrd="0" presId="urn:microsoft.com/office/officeart/2005/8/layout/orgChart1"/>
    <dgm:cxn modelId="{66ABF180-9A07-4DEA-B8AE-176E4203331F}" type="presParOf" srcId="{ABACC45A-0C29-4D48-B521-201A23909500}" destId="{F6BE9A73-16B7-4565-90E4-F5C6E1D231AC}" srcOrd="0" destOrd="0" presId="urn:microsoft.com/office/officeart/2005/8/layout/orgChart1"/>
    <dgm:cxn modelId="{63829621-CFEA-4816-B1F3-6E1DF3649F32}" type="presParOf" srcId="{ABACC45A-0C29-4D48-B521-201A23909500}" destId="{C12E116B-0301-4E8D-8719-8F71C5B64B49}" srcOrd="1" destOrd="0" presId="urn:microsoft.com/office/officeart/2005/8/layout/orgChart1"/>
    <dgm:cxn modelId="{FDCE9C9C-58F3-4364-A785-DCDE9472BF1A}" type="presParOf" srcId="{508B1344-E3BA-4000-9CFE-3FE568668ECD}" destId="{61AD70FC-83A4-4809-826C-0A80EA1E93D2}" srcOrd="1" destOrd="0" presId="urn:microsoft.com/office/officeart/2005/8/layout/orgChart1"/>
    <dgm:cxn modelId="{AEC5EAF0-CFE3-467B-BD38-82140D653E26}" type="presParOf" srcId="{508B1344-E3BA-4000-9CFE-3FE568668ECD}" destId="{DC1D44F4-0D92-4990-98B1-34F9CF8D868D}" srcOrd="2" destOrd="0" presId="urn:microsoft.com/office/officeart/2005/8/layout/orgChart1"/>
    <dgm:cxn modelId="{FB23D762-7C26-4A89-A025-3183397025E4}" type="presParOf" srcId="{40FDC835-50C2-4159-9C54-AF4110CB8DA2}" destId="{5BCB38AD-965A-4269-A987-DE4A206D3DF7}" srcOrd="2" destOrd="0" presId="urn:microsoft.com/office/officeart/2005/8/layout/orgChart1"/>
    <dgm:cxn modelId="{73D78FA0-8C1A-4A0B-B5C2-707368F0746B}" type="presParOf" srcId="{55E2764A-1A75-4311-8C9C-926BB69FD6AD}" destId="{A4DC07B8-35B8-46DE-A50F-2682294914A8}" srcOrd="8" destOrd="0" presId="urn:microsoft.com/office/officeart/2005/8/layout/orgChart1"/>
    <dgm:cxn modelId="{7E4849EB-B068-4843-9FE3-91D40F4C40E0}" type="presParOf" srcId="{55E2764A-1A75-4311-8C9C-926BB69FD6AD}" destId="{660CF04B-7D5B-45BF-BECE-2D1D37746B45}" srcOrd="9" destOrd="0" presId="urn:microsoft.com/office/officeart/2005/8/layout/orgChart1"/>
    <dgm:cxn modelId="{C61385B7-B219-459E-949E-ABBE03F4F63C}" type="presParOf" srcId="{660CF04B-7D5B-45BF-BECE-2D1D37746B45}" destId="{52DEA185-DC8E-44C4-AA74-E29FF81B9D07}" srcOrd="0" destOrd="0" presId="urn:microsoft.com/office/officeart/2005/8/layout/orgChart1"/>
    <dgm:cxn modelId="{B7EC89DC-41E0-4384-955C-9295F90A2A02}" type="presParOf" srcId="{52DEA185-DC8E-44C4-AA74-E29FF81B9D07}" destId="{9B10D5C5-D207-4A21-A819-A9AB0D04E145}" srcOrd="0" destOrd="0" presId="urn:microsoft.com/office/officeart/2005/8/layout/orgChart1"/>
    <dgm:cxn modelId="{D6D6689B-AD65-42FC-84F5-82416D5F4C06}" type="presParOf" srcId="{52DEA185-DC8E-44C4-AA74-E29FF81B9D07}" destId="{9F10B02C-C658-4141-AE3C-A9188D6CB663}" srcOrd="1" destOrd="0" presId="urn:microsoft.com/office/officeart/2005/8/layout/orgChart1"/>
    <dgm:cxn modelId="{FB2BDF9C-14D4-4276-B9AE-D85CA62228F8}" type="presParOf" srcId="{660CF04B-7D5B-45BF-BECE-2D1D37746B45}" destId="{A6FBB719-83BA-42D4-AC09-412F424CF590}" srcOrd="1" destOrd="0" presId="urn:microsoft.com/office/officeart/2005/8/layout/orgChart1"/>
    <dgm:cxn modelId="{73F2A880-21C9-4865-BC87-70E0828EB763}" type="presParOf" srcId="{A6FBB719-83BA-42D4-AC09-412F424CF590}" destId="{08D9D570-9BC0-4B33-839B-39B4F59EF3E4}" srcOrd="0" destOrd="0" presId="urn:microsoft.com/office/officeart/2005/8/layout/orgChart1"/>
    <dgm:cxn modelId="{2E4B33F3-C3C5-43CB-83E7-6D06D03CE880}" type="presParOf" srcId="{A6FBB719-83BA-42D4-AC09-412F424CF590}" destId="{90ADAF2A-4ECA-4EA7-8C54-A075FCCC2004}" srcOrd="1" destOrd="0" presId="urn:microsoft.com/office/officeart/2005/8/layout/orgChart1"/>
    <dgm:cxn modelId="{2FD2995E-B670-443D-8316-7F3DCE3CB18C}" type="presParOf" srcId="{90ADAF2A-4ECA-4EA7-8C54-A075FCCC2004}" destId="{FC1CDACE-2802-41C8-B5C0-A7432C383A23}" srcOrd="0" destOrd="0" presId="urn:microsoft.com/office/officeart/2005/8/layout/orgChart1"/>
    <dgm:cxn modelId="{E700B843-D1C9-41F2-A352-4AFB6481072F}" type="presParOf" srcId="{FC1CDACE-2802-41C8-B5C0-A7432C383A23}" destId="{9159A596-621F-4759-B2C1-9D816949243C}" srcOrd="0" destOrd="0" presId="urn:microsoft.com/office/officeart/2005/8/layout/orgChart1"/>
    <dgm:cxn modelId="{94C05635-1F3E-42C6-BA0B-DA3E5D61A22F}" type="presParOf" srcId="{FC1CDACE-2802-41C8-B5C0-A7432C383A23}" destId="{15D2CA59-80F2-41E2-9640-D2B0A5A7CA29}" srcOrd="1" destOrd="0" presId="urn:microsoft.com/office/officeart/2005/8/layout/orgChart1"/>
    <dgm:cxn modelId="{5FDD9117-2F11-46F0-833A-9C018DA42FE8}" type="presParOf" srcId="{90ADAF2A-4ECA-4EA7-8C54-A075FCCC2004}" destId="{B7E50D8A-E470-4EA0-AA69-B6B67371E74F}" srcOrd="1" destOrd="0" presId="urn:microsoft.com/office/officeart/2005/8/layout/orgChart1"/>
    <dgm:cxn modelId="{FE41CF4C-8A31-4C46-81AA-3896682238BE}" type="presParOf" srcId="{90ADAF2A-4ECA-4EA7-8C54-A075FCCC2004}" destId="{5B5D78F4-EF25-4333-A161-52BAC3C49D6F}" srcOrd="2" destOrd="0" presId="urn:microsoft.com/office/officeart/2005/8/layout/orgChart1"/>
    <dgm:cxn modelId="{506BDF40-D18B-468C-BC6C-F6A735CEC392}" type="presParOf" srcId="{660CF04B-7D5B-45BF-BECE-2D1D37746B45}" destId="{70ACA7B7-C2A5-4D9C-8643-7F30D3391C36}" srcOrd="2" destOrd="0" presId="urn:microsoft.com/office/officeart/2005/8/layout/orgChart1"/>
    <dgm:cxn modelId="{4757E25C-308C-4DCE-BC28-C0236E1F36DD}" type="presParOf" srcId="{86279276-400D-4B5F-87D0-37519DDA1212}" destId="{D5E4C2AB-60E8-4A43-BF81-DC872382A8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9D570-9BC0-4B33-839B-39B4F59EF3E4}">
      <dsp:nvSpPr>
        <dsp:cNvPr id="0" name=""/>
        <dsp:cNvSpPr/>
      </dsp:nvSpPr>
      <dsp:spPr>
        <a:xfrm>
          <a:off x="4119821" y="713950"/>
          <a:ext cx="91440" cy="271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276"/>
              </a:lnTo>
              <a:lnTo>
                <a:pt x="134179" y="271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DC07B8-35B8-46DE-A50F-2682294914A8}">
      <dsp:nvSpPr>
        <dsp:cNvPr id="0" name=""/>
        <dsp:cNvSpPr/>
      </dsp:nvSpPr>
      <dsp:spPr>
        <a:xfrm>
          <a:off x="2974283" y="295240"/>
          <a:ext cx="1427150" cy="123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21"/>
              </a:lnTo>
              <a:lnTo>
                <a:pt x="1427150" y="61921"/>
              </a:lnTo>
              <a:lnTo>
                <a:pt x="1427150" y="123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FED73-426D-492A-9483-57CEE9056CE4}">
      <dsp:nvSpPr>
        <dsp:cNvPr id="0" name=""/>
        <dsp:cNvSpPr/>
      </dsp:nvSpPr>
      <dsp:spPr>
        <a:xfrm>
          <a:off x="3406246" y="713950"/>
          <a:ext cx="91440" cy="271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276"/>
              </a:lnTo>
              <a:lnTo>
                <a:pt x="134179" y="271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419216-65D0-4A35-BBFB-428A78373560}">
      <dsp:nvSpPr>
        <dsp:cNvPr id="0" name=""/>
        <dsp:cNvSpPr/>
      </dsp:nvSpPr>
      <dsp:spPr>
        <a:xfrm>
          <a:off x="2974283" y="295240"/>
          <a:ext cx="713575" cy="123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21"/>
              </a:lnTo>
              <a:lnTo>
                <a:pt x="713575" y="61921"/>
              </a:lnTo>
              <a:lnTo>
                <a:pt x="713575" y="123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8D9D0-898A-4E80-8C2D-ED2CFEA68FB5}">
      <dsp:nvSpPr>
        <dsp:cNvPr id="0" name=""/>
        <dsp:cNvSpPr/>
      </dsp:nvSpPr>
      <dsp:spPr>
        <a:xfrm>
          <a:off x="2692670" y="713950"/>
          <a:ext cx="91440" cy="1946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6113"/>
              </a:lnTo>
              <a:lnTo>
                <a:pt x="134179" y="19461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2C949-82A9-441A-848A-94D5F170EC6D}">
      <dsp:nvSpPr>
        <dsp:cNvPr id="0" name=""/>
        <dsp:cNvSpPr/>
      </dsp:nvSpPr>
      <dsp:spPr>
        <a:xfrm>
          <a:off x="2692670" y="713950"/>
          <a:ext cx="91440" cy="15274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7404"/>
              </a:lnTo>
              <a:lnTo>
                <a:pt x="134179" y="15274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EAAE1-7885-4541-AA8A-F9F55D6FC628}">
      <dsp:nvSpPr>
        <dsp:cNvPr id="0" name=""/>
        <dsp:cNvSpPr/>
      </dsp:nvSpPr>
      <dsp:spPr>
        <a:xfrm>
          <a:off x="2692670" y="713950"/>
          <a:ext cx="91440" cy="11086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08695"/>
              </a:lnTo>
              <a:lnTo>
                <a:pt x="134179" y="1108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4F4CF-7191-4D78-B53D-7FB01826DAA3}">
      <dsp:nvSpPr>
        <dsp:cNvPr id="0" name=""/>
        <dsp:cNvSpPr/>
      </dsp:nvSpPr>
      <dsp:spPr>
        <a:xfrm>
          <a:off x="2692670" y="713950"/>
          <a:ext cx="91440" cy="689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985"/>
              </a:lnTo>
              <a:lnTo>
                <a:pt x="134179" y="6899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81AA6-2462-41D2-B010-4E0841C20463}">
      <dsp:nvSpPr>
        <dsp:cNvPr id="0" name=""/>
        <dsp:cNvSpPr/>
      </dsp:nvSpPr>
      <dsp:spPr>
        <a:xfrm>
          <a:off x="2692670" y="713950"/>
          <a:ext cx="91440" cy="271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276"/>
              </a:lnTo>
              <a:lnTo>
                <a:pt x="134179" y="271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50BFA-999F-4784-922F-7DA670C29FF2}">
      <dsp:nvSpPr>
        <dsp:cNvPr id="0" name=""/>
        <dsp:cNvSpPr/>
      </dsp:nvSpPr>
      <dsp:spPr>
        <a:xfrm>
          <a:off x="2928563" y="295240"/>
          <a:ext cx="91440" cy="1238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3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01504-BF82-41DB-BC10-11FAAD795D9D}">
      <dsp:nvSpPr>
        <dsp:cNvPr id="0" name=""/>
        <dsp:cNvSpPr/>
      </dsp:nvSpPr>
      <dsp:spPr>
        <a:xfrm>
          <a:off x="1979095" y="713950"/>
          <a:ext cx="91440" cy="32022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2241"/>
              </a:lnTo>
              <a:lnTo>
                <a:pt x="134179" y="32022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77FBB-02CC-4816-999D-37B3E8B4D1C7}">
      <dsp:nvSpPr>
        <dsp:cNvPr id="0" name=""/>
        <dsp:cNvSpPr/>
      </dsp:nvSpPr>
      <dsp:spPr>
        <a:xfrm>
          <a:off x="1979095" y="713950"/>
          <a:ext cx="91440" cy="27835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83532"/>
              </a:lnTo>
              <a:lnTo>
                <a:pt x="134179" y="27835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4A520-BEEE-402F-8FAD-A2FC019B5413}">
      <dsp:nvSpPr>
        <dsp:cNvPr id="0" name=""/>
        <dsp:cNvSpPr/>
      </dsp:nvSpPr>
      <dsp:spPr>
        <a:xfrm>
          <a:off x="1979095" y="713950"/>
          <a:ext cx="91440" cy="23648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4823"/>
              </a:lnTo>
              <a:lnTo>
                <a:pt x="134179" y="23648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BE3DD-273D-4F71-B61B-F8CE6FBAB3B1}">
      <dsp:nvSpPr>
        <dsp:cNvPr id="0" name=""/>
        <dsp:cNvSpPr/>
      </dsp:nvSpPr>
      <dsp:spPr>
        <a:xfrm>
          <a:off x="1979095" y="713950"/>
          <a:ext cx="91440" cy="1946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6113"/>
              </a:lnTo>
              <a:lnTo>
                <a:pt x="134179" y="19461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EB8938-C1F4-4176-B8BF-F4A0B7455CEF}">
      <dsp:nvSpPr>
        <dsp:cNvPr id="0" name=""/>
        <dsp:cNvSpPr/>
      </dsp:nvSpPr>
      <dsp:spPr>
        <a:xfrm>
          <a:off x="1979095" y="713950"/>
          <a:ext cx="91440" cy="15274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7404"/>
              </a:lnTo>
              <a:lnTo>
                <a:pt x="134179" y="15274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B8B07-5D6C-4C6C-8ECA-A54068005D65}">
      <dsp:nvSpPr>
        <dsp:cNvPr id="0" name=""/>
        <dsp:cNvSpPr/>
      </dsp:nvSpPr>
      <dsp:spPr>
        <a:xfrm>
          <a:off x="1979095" y="713950"/>
          <a:ext cx="91440" cy="11086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08695"/>
              </a:lnTo>
              <a:lnTo>
                <a:pt x="134179" y="1108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E5F385-D73F-45B4-BB89-D6A976EC886A}">
      <dsp:nvSpPr>
        <dsp:cNvPr id="0" name=""/>
        <dsp:cNvSpPr/>
      </dsp:nvSpPr>
      <dsp:spPr>
        <a:xfrm>
          <a:off x="1979095" y="713950"/>
          <a:ext cx="91440" cy="689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985"/>
              </a:lnTo>
              <a:lnTo>
                <a:pt x="134179" y="6899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57A23-0B40-4320-912C-73E28ACED2D4}">
      <dsp:nvSpPr>
        <dsp:cNvPr id="0" name=""/>
        <dsp:cNvSpPr/>
      </dsp:nvSpPr>
      <dsp:spPr>
        <a:xfrm>
          <a:off x="1979095" y="713950"/>
          <a:ext cx="91440" cy="271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276"/>
              </a:lnTo>
              <a:lnTo>
                <a:pt x="134179" y="271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D1DCA-CAA9-4519-8730-553B7F7F9A2E}">
      <dsp:nvSpPr>
        <dsp:cNvPr id="0" name=""/>
        <dsp:cNvSpPr/>
      </dsp:nvSpPr>
      <dsp:spPr>
        <a:xfrm>
          <a:off x="2260708" y="295240"/>
          <a:ext cx="713575" cy="123843"/>
        </a:xfrm>
        <a:custGeom>
          <a:avLst/>
          <a:gdLst/>
          <a:ahLst/>
          <a:cxnLst/>
          <a:rect l="0" t="0" r="0" b="0"/>
          <a:pathLst>
            <a:path>
              <a:moveTo>
                <a:pt x="713575" y="0"/>
              </a:moveTo>
              <a:lnTo>
                <a:pt x="713575" y="61921"/>
              </a:lnTo>
              <a:lnTo>
                <a:pt x="0" y="61921"/>
              </a:lnTo>
              <a:lnTo>
                <a:pt x="0" y="123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5D98B-1716-4380-8A64-B2B642195ED4}">
      <dsp:nvSpPr>
        <dsp:cNvPr id="0" name=""/>
        <dsp:cNvSpPr/>
      </dsp:nvSpPr>
      <dsp:spPr>
        <a:xfrm>
          <a:off x="1265520" y="713950"/>
          <a:ext cx="91440" cy="15274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7404"/>
              </a:lnTo>
              <a:lnTo>
                <a:pt x="134179" y="15274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EC41C-525A-46EF-AEAC-E151975E9BEA}">
      <dsp:nvSpPr>
        <dsp:cNvPr id="0" name=""/>
        <dsp:cNvSpPr/>
      </dsp:nvSpPr>
      <dsp:spPr>
        <a:xfrm>
          <a:off x="1265520" y="713950"/>
          <a:ext cx="91440" cy="11086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08695"/>
              </a:lnTo>
              <a:lnTo>
                <a:pt x="134179" y="1108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438ED-38F2-44CB-999B-7F68242E6BE6}">
      <dsp:nvSpPr>
        <dsp:cNvPr id="0" name=""/>
        <dsp:cNvSpPr/>
      </dsp:nvSpPr>
      <dsp:spPr>
        <a:xfrm>
          <a:off x="1265520" y="713950"/>
          <a:ext cx="91440" cy="689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985"/>
              </a:lnTo>
              <a:lnTo>
                <a:pt x="134179" y="6899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A54372-5D99-4F84-949F-69B0F92439DB}">
      <dsp:nvSpPr>
        <dsp:cNvPr id="0" name=""/>
        <dsp:cNvSpPr/>
      </dsp:nvSpPr>
      <dsp:spPr>
        <a:xfrm>
          <a:off x="1265520" y="713950"/>
          <a:ext cx="91440" cy="271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276"/>
              </a:lnTo>
              <a:lnTo>
                <a:pt x="134179" y="271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12208-F8A0-436E-B945-3D855C2774B7}">
      <dsp:nvSpPr>
        <dsp:cNvPr id="0" name=""/>
        <dsp:cNvSpPr/>
      </dsp:nvSpPr>
      <dsp:spPr>
        <a:xfrm>
          <a:off x="1547133" y="295240"/>
          <a:ext cx="1427150" cy="123843"/>
        </a:xfrm>
        <a:custGeom>
          <a:avLst/>
          <a:gdLst/>
          <a:ahLst/>
          <a:cxnLst/>
          <a:rect l="0" t="0" r="0" b="0"/>
          <a:pathLst>
            <a:path>
              <a:moveTo>
                <a:pt x="1427150" y="0"/>
              </a:moveTo>
              <a:lnTo>
                <a:pt x="1427150" y="61921"/>
              </a:lnTo>
              <a:lnTo>
                <a:pt x="0" y="61921"/>
              </a:lnTo>
              <a:lnTo>
                <a:pt x="0" y="123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B492E9-558A-4724-9BE7-9913A97C2641}">
      <dsp:nvSpPr>
        <dsp:cNvPr id="0" name=""/>
        <dsp:cNvSpPr/>
      </dsp:nvSpPr>
      <dsp:spPr>
        <a:xfrm>
          <a:off x="2679417" y="375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Rådmann</a:t>
          </a:r>
          <a:endParaRPr lang="nb-NO" sz="600" kern="1200" dirty="0"/>
        </a:p>
      </dsp:txBody>
      <dsp:txXfrm>
        <a:off x="2679417" y="375"/>
        <a:ext cx="589731" cy="294865"/>
      </dsp:txXfrm>
    </dsp:sp>
    <dsp:sp modelId="{E0AC1B11-B283-416A-A406-FDCEEEC714D6}">
      <dsp:nvSpPr>
        <dsp:cNvPr id="0" name=""/>
        <dsp:cNvSpPr/>
      </dsp:nvSpPr>
      <dsp:spPr>
        <a:xfrm>
          <a:off x="1252267" y="419084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Fellestenester</a:t>
          </a:r>
          <a:endParaRPr lang="nb-NO" sz="600" kern="1200" dirty="0"/>
        </a:p>
      </dsp:txBody>
      <dsp:txXfrm>
        <a:off x="1252267" y="419084"/>
        <a:ext cx="589731" cy="294865"/>
      </dsp:txXfrm>
    </dsp:sp>
    <dsp:sp modelId="{EE92EF0C-B0D0-4D37-BAD1-B3075883F9CF}">
      <dsp:nvSpPr>
        <dsp:cNvPr id="0" name=""/>
        <dsp:cNvSpPr/>
      </dsp:nvSpPr>
      <dsp:spPr>
        <a:xfrm>
          <a:off x="1399700" y="83779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Servicetorg </a:t>
          </a:r>
          <a:endParaRPr lang="nb-NO" sz="600" kern="1200" dirty="0"/>
        </a:p>
      </dsp:txBody>
      <dsp:txXfrm>
        <a:off x="1399700" y="837793"/>
        <a:ext cx="589731" cy="294865"/>
      </dsp:txXfrm>
    </dsp:sp>
    <dsp:sp modelId="{FABC5BF2-9472-4CED-8D33-C3CA5202A73D}">
      <dsp:nvSpPr>
        <dsp:cNvPr id="0" name=""/>
        <dsp:cNvSpPr/>
      </dsp:nvSpPr>
      <dsp:spPr>
        <a:xfrm>
          <a:off x="1399700" y="125650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IT</a:t>
          </a:r>
          <a:endParaRPr lang="nb-NO" sz="600" kern="1200" dirty="0"/>
        </a:p>
      </dsp:txBody>
      <dsp:txXfrm>
        <a:off x="1399700" y="1256503"/>
        <a:ext cx="589731" cy="294865"/>
      </dsp:txXfrm>
    </dsp:sp>
    <dsp:sp modelId="{21A6FE97-9943-40F6-AC86-F8760C935A87}">
      <dsp:nvSpPr>
        <dsp:cNvPr id="0" name=""/>
        <dsp:cNvSpPr/>
      </dsp:nvSpPr>
      <dsp:spPr>
        <a:xfrm>
          <a:off x="1399700" y="1675212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Personal</a:t>
          </a:r>
          <a:endParaRPr lang="nb-NO" sz="600" kern="1200" dirty="0"/>
        </a:p>
      </dsp:txBody>
      <dsp:txXfrm>
        <a:off x="1399700" y="1675212"/>
        <a:ext cx="589731" cy="294865"/>
      </dsp:txXfrm>
    </dsp:sp>
    <dsp:sp modelId="{CCC5590B-F175-4EEA-818E-7F6420E636E8}">
      <dsp:nvSpPr>
        <dsp:cNvPr id="0" name=""/>
        <dsp:cNvSpPr/>
      </dsp:nvSpPr>
      <dsp:spPr>
        <a:xfrm>
          <a:off x="1399700" y="2093921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Økonomi</a:t>
          </a:r>
          <a:endParaRPr lang="nb-NO" sz="600" kern="1200" dirty="0"/>
        </a:p>
      </dsp:txBody>
      <dsp:txXfrm>
        <a:off x="1399700" y="2093921"/>
        <a:ext cx="589731" cy="294865"/>
      </dsp:txXfrm>
    </dsp:sp>
    <dsp:sp modelId="{79063407-CE52-470C-8F79-A89E5F5131E4}">
      <dsp:nvSpPr>
        <dsp:cNvPr id="0" name=""/>
        <dsp:cNvSpPr/>
      </dsp:nvSpPr>
      <dsp:spPr>
        <a:xfrm>
          <a:off x="1965842" y="419084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Oppvekst</a:t>
          </a:r>
          <a:endParaRPr lang="nb-NO" sz="600" kern="1200" dirty="0"/>
        </a:p>
      </dsp:txBody>
      <dsp:txXfrm>
        <a:off x="1965842" y="419084"/>
        <a:ext cx="589731" cy="294865"/>
      </dsp:txXfrm>
    </dsp:sp>
    <dsp:sp modelId="{A74DA1F1-6A4A-4737-8581-1D83566BE918}">
      <dsp:nvSpPr>
        <dsp:cNvPr id="0" name=""/>
        <dsp:cNvSpPr/>
      </dsp:nvSpPr>
      <dsp:spPr>
        <a:xfrm>
          <a:off x="2113275" y="83779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Finnøy </a:t>
          </a:r>
          <a:r>
            <a:rPr lang="nb-NO" sz="600" kern="1200" dirty="0" err="1" smtClean="0"/>
            <a:t>sentralskule</a:t>
          </a:r>
          <a:endParaRPr lang="nb-NO" sz="600" kern="1200" dirty="0"/>
        </a:p>
      </dsp:txBody>
      <dsp:txXfrm>
        <a:off x="2113275" y="837793"/>
        <a:ext cx="589731" cy="294865"/>
      </dsp:txXfrm>
    </dsp:sp>
    <dsp:sp modelId="{5E5A1419-C95C-44B0-AB94-0FC974980A45}">
      <dsp:nvSpPr>
        <dsp:cNvPr id="0" name=""/>
        <dsp:cNvSpPr/>
      </dsp:nvSpPr>
      <dsp:spPr>
        <a:xfrm>
          <a:off x="2113275" y="125650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Fogn oppvekstsenter</a:t>
          </a:r>
          <a:endParaRPr lang="nb-NO" sz="600" kern="1200" dirty="0"/>
        </a:p>
      </dsp:txBody>
      <dsp:txXfrm>
        <a:off x="2113275" y="1256503"/>
        <a:ext cx="589731" cy="294865"/>
      </dsp:txXfrm>
    </dsp:sp>
    <dsp:sp modelId="{B70ABFAC-3DF7-4899-8F3C-AB7353799315}">
      <dsp:nvSpPr>
        <dsp:cNvPr id="0" name=""/>
        <dsp:cNvSpPr/>
      </dsp:nvSpPr>
      <dsp:spPr>
        <a:xfrm>
          <a:off x="2113275" y="1675212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Ombo oppvekstsenter</a:t>
          </a:r>
          <a:endParaRPr lang="nb-NO" sz="600" kern="1200" dirty="0"/>
        </a:p>
      </dsp:txBody>
      <dsp:txXfrm>
        <a:off x="2113275" y="1675212"/>
        <a:ext cx="589731" cy="294865"/>
      </dsp:txXfrm>
    </dsp:sp>
    <dsp:sp modelId="{C2F7C21A-10DA-4C67-9D08-5E4CC403FF17}">
      <dsp:nvSpPr>
        <dsp:cNvPr id="0" name=""/>
        <dsp:cNvSpPr/>
      </dsp:nvSpPr>
      <dsp:spPr>
        <a:xfrm>
          <a:off x="2113275" y="2093921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Sjernarøy oppvekstsenter</a:t>
          </a:r>
          <a:endParaRPr lang="nb-NO" sz="600" kern="1200" dirty="0"/>
        </a:p>
      </dsp:txBody>
      <dsp:txXfrm>
        <a:off x="2113275" y="2093921"/>
        <a:ext cx="589731" cy="294865"/>
      </dsp:txXfrm>
    </dsp:sp>
    <dsp:sp modelId="{AE03F9A1-EAC1-4697-86FB-D99E0FEC737E}">
      <dsp:nvSpPr>
        <dsp:cNvPr id="0" name=""/>
        <dsp:cNvSpPr/>
      </dsp:nvSpPr>
      <dsp:spPr>
        <a:xfrm>
          <a:off x="2113275" y="2512631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Hagatoppen</a:t>
          </a:r>
          <a:r>
            <a:rPr lang="nb-NO" sz="600" kern="1200" dirty="0" smtClean="0"/>
            <a:t> barnehage</a:t>
          </a:r>
          <a:endParaRPr lang="nb-NO" sz="600" kern="1200" dirty="0"/>
        </a:p>
      </dsp:txBody>
      <dsp:txXfrm>
        <a:off x="2113275" y="2512631"/>
        <a:ext cx="589731" cy="294865"/>
      </dsp:txXfrm>
    </dsp:sp>
    <dsp:sp modelId="{2D4A2BEF-0F83-453C-B933-430EAD043763}">
      <dsp:nvSpPr>
        <dsp:cNvPr id="0" name=""/>
        <dsp:cNvSpPr/>
      </dsp:nvSpPr>
      <dsp:spPr>
        <a:xfrm>
          <a:off x="2113275" y="2931340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Talgje barnehage</a:t>
          </a:r>
          <a:endParaRPr lang="nb-NO" sz="600" kern="1200" dirty="0"/>
        </a:p>
      </dsp:txBody>
      <dsp:txXfrm>
        <a:off x="2113275" y="2931340"/>
        <a:ext cx="589731" cy="294865"/>
      </dsp:txXfrm>
    </dsp:sp>
    <dsp:sp modelId="{93394E23-19A2-4A76-AC6E-28FD0F3E4722}">
      <dsp:nvSpPr>
        <dsp:cNvPr id="0" name=""/>
        <dsp:cNvSpPr/>
      </dsp:nvSpPr>
      <dsp:spPr>
        <a:xfrm>
          <a:off x="2113275" y="3350049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Finnøy kultur- og </a:t>
          </a:r>
          <a:r>
            <a:rPr lang="nb-NO" sz="600" kern="1200" dirty="0" err="1" smtClean="0"/>
            <a:t>musikkskule</a:t>
          </a:r>
          <a:endParaRPr lang="nb-NO" sz="600" kern="1200" dirty="0"/>
        </a:p>
      </dsp:txBody>
      <dsp:txXfrm>
        <a:off x="2113275" y="3350049"/>
        <a:ext cx="589731" cy="294865"/>
      </dsp:txXfrm>
    </dsp:sp>
    <dsp:sp modelId="{C8FE9607-C22C-4B22-9555-DE8B6DCD3BF4}">
      <dsp:nvSpPr>
        <dsp:cNvPr id="0" name=""/>
        <dsp:cNvSpPr/>
      </dsp:nvSpPr>
      <dsp:spPr>
        <a:xfrm>
          <a:off x="2113275" y="3768759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Ryfylkebiblioteket Finnøy</a:t>
          </a:r>
          <a:endParaRPr lang="nb-NO" sz="600" kern="1200" dirty="0"/>
        </a:p>
      </dsp:txBody>
      <dsp:txXfrm>
        <a:off x="2113275" y="3768759"/>
        <a:ext cx="589731" cy="294865"/>
      </dsp:txXfrm>
    </dsp:sp>
    <dsp:sp modelId="{99317831-B2B9-448D-B933-A4E1FE03C2B5}">
      <dsp:nvSpPr>
        <dsp:cNvPr id="0" name=""/>
        <dsp:cNvSpPr/>
      </dsp:nvSpPr>
      <dsp:spPr>
        <a:xfrm>
          <a:off x="2679417" y="419084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Helse og omsorg</a:t>
          </a:r>
          <a:endParaRPr lang="nb-NO" sz="600" kern="1200" dirty="0"/>
        </a:p>
      </dsp:txBody>
      <dsp:txXfrm>
        <a:off x="2679417" y="419084"/>
        <a:ext cx="589731" cy="294865"/>
      </dsp:txXfrm>
    </dsp:sp>
    <dsp:sp modelId="{5BE3967B-0591-4346-91DA-7D7E24FC239D}">
      <dsp:nvSpPr>
        <dsp:cNvPr id="0" name=""/>
        <dsp:cNvSpPr/>
      </dsp:nvSpPr>
      <dsp:spPr>
        <a:xfrm>
          <a:off x="2826850" y="83779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Sjukeheim</a:t>
          </a:r>
          <a:r>
            <a:rPr lang="nb-NO" sz="600" kern="1200" baseline="0" dirty="0" smtClean="0"/>
            <a:t> og pleie</a:t>
          </a:r>
          <a:endParaRPr lang="nb-NO" sz="600" kern="1200" dirty="0"/>
        </a:p>
      </dsp:txBody>
      <dsp:txXfrm>
        <a:off x="2826850" y="837793"/>
        <a:ext cx="589731" cy="294865"/>
      </dsp:txXfrm>
    </dsp:sp>
    <dsp:sp modelId="{9734D422-E756-4ECB-B51E-CC7AC2448AF3}">
      <dsp:nvSpPr>
        <dsp:cNvPr id="0" name=""/>
        <dsp:cNvSpPr/>
      </dsp:nvSpPr>
      <dsp:spPr>
        <a:xfrm>
          <a:off x="2826850" y="125650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Faatumet</a:t>
          </a:r>
          <a:endParaRPr lang="nb-NO" sz="600" kern="1200" dirty="0"/>
        </a:p>
      </dsp:txBody>
      <dsp:txXfrm>
        <a:off x="2826850" y="1256503"/>
        <a:ext cx="589731" cy="294865"/>
      </dsp:txXfrm>
    </dsp:sp>
    <dsp:sp modelId="{E145C966-E19A-4A69-9A2C-9B48F6EB1D76}">
      <dsp:nvSpPr>
        <dsp:cNvPr id="0" name=""/>
        <dsp:cNvSpPr/>
      </dsp:nvSpPr>
      <dsp:spPr>
        <a:xfrm>
          <a:off x="2826850" y="1675212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Barnevern</a:t>
          </a:r>
          <a:endParaRPr lang="nb-NO" sz="600" kern="1200" dirty="0"/>
        </a:p>
      </dsp:txBody>
      <dsp:txXfrm>
        <a:off x="2826850" y="1675212"/>
        <a:ext cx="589731" cy="294865"/>
      </dsp:txXfrm>
    </dsp:sp>
    <dsp:sp modelId="{A4051226-2179-4C96-8E5F-01691EA22620}">
      <dsp:nvSpPr>
        <dsp:cNvPr id="0" name=""/>
        <dsp:cNvSpPr/>
      </dsp:nvSpPr>
      <dsp:spPr>
        <a:xfrm>
          <a:off x="2826850" y="2093921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Helse</a:t>
          </a:r>
          <a:endParaRPr lang="nb-NO" sz="600" kern="1200" dirty="0"/>
        </a:p>
      </dsp:txBody>
      <dsp:txXfrm>
        <a:off x="2826850" y="2093921"/>
        <a:ext cx="589731" cy="294865"/>
      </dsp:txXfrm>
    </dsp:sp>
    <dsp:sp modelId="{97BB4B92-9E87-43A1-AA65-209F638A1D54}">
      <dsp:nvSpPr>
        <dsp:cNvPr id="0" name=""/>
        <dsp:cNvSpPr/>
      </dsp:nvSpPr>
      <dsp:spPr>
        <a:xfrm>
          <a:off x="2826850" y="2512631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Avd. Svalene (Halsnøy)</a:t>
          </a:r>
          <a:endParaRPr lang="nb-NO" sz="600" kern="1200" dirty="0"/>
        </a:p>
      </dsp:txBody>
      <dsp:txXfrm>
        <a:off x="2826850" y="2512631"/>
        <a:ext cx="589731" cy="294865"/>
      </dsp:txXfrm>
    </dsp:sp>
    <dsp:sp modelId="{14D66F0D-247A-405A-A110-2CF8E3A01039}">
      <dsp:nvSpPr>
        <dsp:cNvPr id="0" name=""/>
        <dsp:cNvSpPr/>
      </dsp:nvSpPr>
      <dsp:spPr>
        <a:xfrm>
          <a:off x="3392992" y="419084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Plan og forvaltning</a:t>
          </a:r>
          <a:endParaRPr lang="nb-NO" sz="600" kern="1200" dirty="0"/>
        </a:p>
      </dsp:txBody>
      <dsp:txXfrm>
        <a:off x="3392992" y="419084"/>
        <a:ext cx="589731" cy="294865"/>
      </dsp:txXfrm>
    </dsp:sp>
    <dsp:sp modelId="{F6BE9A73-16B7-4565-90E4-F5C6E1D231AC}">
      <dsp:nvSpPr>
        <dsp:cNvPr id="0" name=""/>
        <dsp:cNvSpPr/>
      </dsp:nvSpPr>
      <dsp:spPr>
        <a:xfrm>
          <a:off x="3540425" y="83779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Landbruk</a:t>
          </a:r>
          <a:endParaRPr lang="nb-NO" sz="600" kern="1200" dirty="0"/>
        </a:p>
      </dsp:txBody>
      <dsp:txXfrm>
        <a:off x="3540425" y="837793"/>
        <a:ext cx="589731" cy="294865"/>
      </dsp:txXfrm>
    </dsp:sp>
    <dsp:sp modelId="{9B10D5C5-D207-4A21-A819-A9AB0D04E145}">
      <dsp:nvSpPr>
        <dsp:cNvPr id="0" name=""/>
        <dsp:cNvSpPr/>
      </dsp:nvSpPr>
      <dsp:spPr>
        <a:xfrm>
          <a:off x="4106567" y="419084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Drift og utbygging</a:t>
          </a:r>
          <a:endParaRPr lang="nb-NO" sz="600" kern="1200" dirty="0"/>
        </a:p>
      </dsp:txBody>
      <dsp:txXfrm>
        <a:off x="4106567" y="419084"/>
        <a:ext cx="589731" cy="294865"/>
      </dsp:txXfrm>
    </dsp:sp>
    <dsp:sp modelId="{9159A596-621F-4759-B2C1-9D816949243C}">
      <dsp:nvSpPr>
        <dsp:cNvPr id="0" name=""/>
        <dsp:cNvSpPr/>
      </dsp:nvSpPr>
      <dsp:spPr>
        <a:xfrm>
          <a:off x="4254000" y="837793"/>
          <a:ext cx="589731" cy="294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smtClean="0"/>
            <a:t>Brann</a:t>
          </a:r>
          <a:endParaRPr lang="nb-NO" sz="600" kern="1200"/>
        </a:p>
      </dsp:txBody>
      <dsp:txXfrm>
        <a:off x="4254000" y="837793"/>
        <a:ext cx="589731" cy="294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32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285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994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040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924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3678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449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539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299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86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445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432D1-E5DB-4A4D-969E-A0412EE8C677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8189-3404-4F3D-8D53-5540422114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369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2526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Rett linje 5"/>
          <p:cNvCxnSpPr/>
          <p:nvPr/>
        </p:nvCxnSpPr>
        <p:spPr>
          <a:xfrm>
            <a:off x="4283968" y="3645024"/>
            <a:ext cx="0" cy="432048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/>
          <p:cNvCxnSpPr/>
          <p:nvPr/>
        </p:nvCxnSpPr>
        <p:spPr>
          <a:xfrm>
            <a:off x="4211960" y="4077072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93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48</Words>
  <Application>Microsoft Office PowerPoint</Application>
  <PresentationFormat>Skjermfremvisning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Jonas Jørstad</dc:creator>
  <cp:lastModifiedBy>Jonas Jørstad</cp:lastModifiedBy>
  <cp:revision>6</cp:revision>
  <cp:lastPrinted>2014-01-07T13:25:44Z</cp:lastPrinted>
  <dcterms:created xsi:type="dcterms:W3CDTF">2014-01-07T13:06:54Z</dcterms:created>
  <dcterms:modified xsi:type="dcterms:W3CDTF">2014-01-13T09:27:48Z</dcterms:modified>
</cp:coreProperties>
</file>