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05613" cy="99441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08" autoAdjust="0"/>
  </p:normalViewPr>
  <p:slideViewPr>
    <p:cSldViewPr>
      <p:cViewPr varScale="1">
        <p:scale>
          <a:sx n="98" d="100"/>
          <a:sy n="98" d="100"/>
        </p:scale>
        <p:origin x="-1374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7AB0B3-56C2-4F9E-99DB-E66BD5AF6CF8}" type="doc">
      <dgm:prSet loTypeId="urn:microsoft.com/office/officeart/2005/8/layout/hierarchy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55238FA0-8C52-4835-A962-997C29B8C7F3}">
      <dgm:prSet phldrT="[Tekst]"/>
      <dgm:spPr/>
      <dgm:t>
        <a:bodyPr/>
        <a:lstStyle/>
        <a:p>
          <a:r>
            <a:rPr lang="nn-NO" dirty="0" smtClean="0"/>
            <a:t>Rådmannen</a:t>
          </a:r>
          <a:endParaRPr lang="nb-NO" dirty="0"/>
        </a:p>
      </dgm:t>
    </dgm:pt>
    <dgm:pt modelId="{03B577AD-BE39-4C72-B6AC-AFD2F0B5BAAB}" type="parTrans" cxnId="{9BF20815-5D11-4F26-BF47-C277AFA9C635}">
      <dgm:prSet/>
      <dgm:spPr/>
      <dgm:t>
        <a:bodyPr/>
        <a:lstStyle/>
        <a:p>
          <a:endParaRPr lang="nb-NO"/>
        </a:p>
      </dgm:t>
    </dgm:pt>
    <dgm:pt modelId="{4C010414-28A4-4E9A-B011-A98BBAFD7145}" type="sibTrans" cxnId="{9BF20815-5D11-4F26-BF47-C277AFA9C635}">
      <dgm:prSet/>
      <dgm:spPr/>
      <dgm:t>
        <a:bodyPr/>
        <a:lstStyle/>
        <a:p>
          <a:endParaRPr lang="nb-NO"/>
        </a:p>
      </dgm:t>
    </dgm:pt>
    <dgm:pt modelId="{BAF0A735-FF89-4EC9-AB34-F5EFFF666FEA}">
      <dgm:prSet/>
      <dgm:spPr/>
      <dgm:t>
        <a:bodyPr/>
        <a:lstStyle/>
        <a:p>
          <a:r>
            <a:rPr lang="nn-NO" dirty="0" smtClean="0"/>
            <a:t>Pleie/omsorg</a:t>
          </a:r>
          <a:endParaRPr lang="nb-NO" dirty="0"/>
        </a:p>
      </dgm:t>
    </dgm:pt>
    <dgm:pt modelId="{E699161A-6F3E-416C-9107-1C1D2DD91FF5}" type="parTrans" cxnId="{BEDEEFA3-B90F-4B30-A7C8-DB3CB22A2C00}">
      <dgm:prSet/>
      <dgm:spPr/>
      <dgm:t>
        <a:bodyPr/>
        <a:lstStyle/>
        <a:p>
          <a:endParaRPr lang="nb-NO"/>
        </a:p>
      </dgm:t>
    </dgm:pt>
    <dgm:pt modelId="{CE43BE66-0DD3-4A19-B131-7DBC58020CEE}" type="sibTrans" cxnId="{BEDEEFA3-B90F-4B30-A7C8-DB3CB22A2C00}">
      <dgm:prSet/>
      <dgm:spPr/>
      <dgm:t>
        <a:bodyPr/>
        <a:lstStyle/>
        <a:p>
          <a:endParaRPr lang="nb-NO"/>
        </a:p>
      </dgm:t>
    </dgm:pt>
    <dgm:pt modelId="{3A0AD71F-AF33-428C-A439-33626119BF11}">
      <dgm:prSet/>
      <dgm:spPr/>
      <dgm:t>
        <a:bodyPr/>
        <a:lstStyle/>
        <a:p>
          <a:r>
            <a:rPr lang="nn-NO" dirty="0" smtClean="0"/>
            <a:t>Arkivleiar</a:t>
          </a:r>
          <a:endParaRPr lang="nb-NO" dirty="0"/>
        </a:p>
      </dgm:t>
    </dgm:pt>
    <dgm:pt modelId="{4795E18F-1728-47BA-96C6-CC39853933C5}" type="parTrans" cxnId="{397D1330-92EC-4AE7-857E-7B6EF289E7F1}">
      <dgm:prSet/>
      <dgm:spPr/>
      <dgm:t>
        <a:bodyPr/>
        <a:lstStyle/>
        <a:p>
          <a:endParaRPr lang="nb-NO"/>
        </a:p>
      </dgm:t>
    </dgm:pt>
    <dgm:pt modelId="{06E11791-FE52-4DE9-82C4-3B4BB7ED1B7E}" type="sibTrans" cxnId="{397D1330-92EC-4AE7-857E-7B6EF289E7F1}">
      <dgm:prSet/>
      <dgm:spPr/>
      <dgm:t>
        <a:bodyPr/>
        <a:lstStyle/>
        <a:p>
          <a:endParaRPr lang="nb-NO"/>
        </a:p>
      </dgm:t>
    </dgm:pt>
    <dgm:pt modelId="{675369F2-62DD-4781-ABC0-7825B14BA44F}">
      <dgm:prSet/>
      <dgm:spPr/>
      <dgm:t>
        <a:bodyPr/>
        <a:lstStyle/>
        <a:p>
          <a:r>
            <a:rPr lang="nn-NO" dirty="0" smtClean="0"/>
            <a:t>Rådhuset</a:t>
          </a:r>
          <a:endParaRPr lang="nb-NO" dirty="0"/>
        </a:p>
      </dgm:t>
    </dgm:pt>
    <dgm:pt modelId="{43B991BF-62C9-4A03-8531-A0BE12A1D732}" type="parTrans" cxnId="{521FCA26-DFF2-422B-84C6-8117F1826457}">
      <dgm:prSet/>
      <dgm:spPr/>
      <dgm:t>
        <a:bodyPr/>
        <a:lstStyle/>
        <a:p>
          <a:endParaRPr lang="nb-NO"/>
        </a:p>
      </dgm:t>
    </dgm:pt>
    <dgm:pt modelId="{4F7625E8-D30C-40C2-9D25-97DCF232AA6F}" type="sibTrans" cxnId="{521FCA26-DFF2-422B-84C6-8117F1826457}">
      <dgm:prSet/>
      <dgm:spPr/>
      <dgm:t>
        <a:bodyPr/>
        <a:lstStyle/>
        <a:p>
          <a:endParaRPr lang="nb-NO"/>
        </a:p>
      </dgm:t>
    </dgm:pt>
    <dgm:pt modelId="{66716C60-20DC-4467-8288-F8B8236C285B}">
      <dgm:prSet/>
      <dgm:spPr/>
      <dgm:t>
        <a:bodyPr/>
        <a:lstStyle/>
        <a:p>
          <a:r>
            <a:rPr lang="nn-NO" dirty="0" smtClean="0"/>
            <a:t>Barnehage</a:t>
          </a:r>
          <a:endParaRPr lang="nb-NO" dirty="0"/>
        </a:p>
      </dgm:t>
    </dgm:pt>
    <dgm:pt modelId="{292214D5-7A50-42EF-A33D-19790CAF29F2}" type="parTrans" cxnId="{715D7D07-7FFF-41FF-A84A-2F354D4F5B5F}">
      <dgm:prSet/>
      <dgm:spPr/>
      <dgm:t>
        <a:bodyPr/>
        <a:lstStyle/>
        <a:p>
          <a:endParaRPr lang="nb-NO"/>
        </a:p>
      </dgm:t>
    </dgm:pt>
    <dgm:pt modelId="{78CA693F-072C-4D06-94B5-D04E27DAA708}" type="sibTrans" cxnId="{715D7D07-7FFF-41FF-A84A-2F354D4F5B5F}">
      <dgm:prSet/>
      <dgm:spPr/>
      <dgm:t>
        <a:bodyPr/>
        <a:lstStyle/>
        <a:p>
          <a:endParaRPr lang="nb-NO"/>
        </a:p>
      </dgm:t>
    </dgm:pt>
    <dgm:pt modelId="{E41D23EE-2771-4E0F-A923-D55266B1FDB7}">
      <dgm:prSet/>
      <dgm:spPr/>
      <dgm:t>
        <a:bodyPr/>
        <a:lstStyle/>
        <a:p>
          <a:r>
            <a:rPr lang="nn-NO" dirty="0" smtClean="0"/>
            <a:t>Skular</a:t>
          </a:r>
          <a:endParaRPr lang="nb-NO" dirty="0"/>
        </a:p>
      </dgm:t>
    </dgm:pt>
    <dgm:pt modelId="{89519712-9189-47EC-88C2-082023BF636C}" type="parTrans" cxnId="{B467D1E2-4C30-4F81-8238-1EB2BB82B5EC}">
      <dgm:prSet/>
      <dgm:spPr/>
      <dgm:t>
        <a:bodyPr/>
        <a:lstStyle/>
        <a:p>
          <a:endParaRPr lang="nb-NO"/>
        </a:p>
      </dgm:t>
    </dgm:pt>
    <dgm:pt modelId="{E443FF17-346D-4E44-8D01-7A10E863614A}" type="sibTrans" cxnId="{B467D1E2-4C30-4F81-8238-1EB2BB82B5EC}">
      <dgm:prSet/>
      <dgm:spPr/>
      <dgm:t>
        <a:bodyPr/>
        <a:lstStyle/>
        <a:p>
          <a:endParaRPr lang="nb-NO"/>
        </a:p>
      </dgm:t>
    </dgm:pt>
    <dgm:pt modelId="{6C98A11A-F451-4970-8292-EE45BB6D8DE8}">
      <dgm:prSet/>
      <dgm:spPr/>
      <dgm:t>
        <a:bodyPr/>
        <a:lstStyle/>
        <a:p>
          <a:r>
            <a:rPr lang="nn-NO" dirty="0" err="1" smtClean="0"/>
            <a:t>Rimbareid</a:t>
          </a:r>
          <a:r>
            <a:rPr lang="nn-NO" dirty="0" smtClean="0"/>
            <a:t> skule</a:t>
          </a:r>
        </a:p>
        <a:p>
          <a:r>
            <a:rPr lang="nn-NO" dirty="0" smtClean="0"/>
            <a:t>Øvrebygda skule</a:t>
          </a:r>
        </a:p>
        <a:p>
          <a:r>
            <a:rPr lang="nn-NO" dirty="0" smtClean="0"/>
            <a:t>Sælevik skule</a:t>
          </a:r>
          <a:endParaRPr lang="nb-NO" dirty="0"/>
        </a:p>
      </dgm:t>
    </dgm:pt>
    <dgm:pt modelId="{9AFD41D5-219E-46A7-B554-D703BC21026E}" type="parTrans" cxnId="{1C1289D0-7BFE-4660-8FDC-6CD36583653C}">
      <dgm:prSet/>
      <dgm:spPr/>
      <dgm:t>
        <a:bodyPr/>
        <a:lstStyle/>
        <a:p>
          <a:endParaRPr lang="nb-NO"/>
        </a:p>
      </dgm:t>
    </dgm:pt>
    <dgm:pt modelId="{7AE36684-7E1F-4360-BF07-5AE2B45CC077}" type="sibTrans" cxnId="{1C1289D0-7BFE-4660-8FDC-6CD36583653C}">
      <dgm:prSet/>
      <dgm:spPr/>
      <dgm:t>
        <a:bodyPr/>
        <a:lstStyle/>
        <a:p>
          <a:endParaRPr lang="nb-NO"/>
        </a:p>
      </dgm:t>
    </dgm:pt>
    <dgm:pt modelId="{5F372B75-C382-45FF-9E5E-9350F9A68CDF}">
      <dgm:prSet/>
      <dgm:spPr/>
      <dgm:t>
        <a:bodyPr/>
        <a:lstStyle/>
        <a:p>
          <a:r>
            <a:rPr lang="nn-NO" dirty="0" smtClean="0"/>
            <a:t>Fitjarstølane barnehage</a:t>
          </a:r>
        </a:p>
      </dgm:t>
    </dgm:pt>
    <dgm:pt modelId="{7E2FF60C-2AC0-49F9-B179-69B55D1DC8C7}" type="parTrans" cxnId="{9BA379E9-33D0-48E8-B833-854BFCD4BC31}">
      <dgm:prSet/>
      <dgm:spPr/>
      <dgm:t>
        <a:bodyPr/>
        <a:lstStyle/>
        <a:p>
          <a:endParaRPr lang="nb-NO"/>
        </a:p>
      </dgm:t>
    </dgm:pt>
    <dgm:pt modelId="{4FA208D7-730D-4EE3-8D64-C3FF2E068380}" type="sibTrans" cxnId="{9BA379E9-33D0-48E8-B833-854BFCD4BC31}">
      <dgm:prSet/>
      <dgm:spPr/>
      <dgm:t>
        <a:bodyPr/>
        <a:lstStyle/>
        <a:p>
          <a:endParaRPr lang="nb-NO"/>
        </a:p>
      </dgm:t>
    </dgm:pt>
    <dgm:pt modelId="{668F5612-6FB9-44AC-A36D-AC3C3B5DB81B}">
      <dgm:prSet/>
      <dgm:spPr/>
      <dgm:t>
        <a:bodyPr/>
        <a:lstStyle/>
        <a:p>
          <a:r>
            <a:rPr lang="nn-NO" dirty="0" smtClean="0"/>
            <a:t>Fitjar bu- og behandlingssenter</a:t>
          </a:r>
        </a:p>
      </dgm:t>
    </dgm:pt>
    <dgm:pt modelId="{775C7D84-5124-4266-BF38-4764BADF0798}" type="parTrans" cxnId="{2353FA0B-98BA-495E-89DF-5D33F27CE488}">
      <dgm:prSet/>
      <dgm:spPr/>
      <dgm:t>
        <a:bodyPr/>
        <a:lstStyle/>
        <a:p>
          <a:endParaRPr lang="nb-NO"/>
        </a:p>
      </dgm:t>
    </dgm:pt>
    <dgm:pt modelId="{09274E87-B0F7-4607-9C1A-ECB7786D2D45}" type="sibTrans" cxnId="{2353FA0B-98BA-495E-89DF-5D33F27CE488}">
      <dgm:prSet/>
      <dgm:spPr/>
      <dgm:t>
        <a:bodyPr/>
        <a:lstStyle/>
        <a:p>
          <a:endParaRPr lang="nb-NO"/>
        </a:p>
      </dgm:t>
    </dgm:pt>
    <dgm:pt modelId="{504D912E-E215-4044-9953-2139A074C400}">
      <dgm:prSet/>
      <dgm:spPr/>
      <dgm:t>
        <a:bodyPr/>
        <a:lstStyle/>
        <a:p>
          <a:r>
            <a:rPr lang="nn-NO" dirty="0" err="1" smtClean="0"/>
            <a:t>Havnahuset</a:t>
          </a:r>
          <a:endParaRPr lang="nn-NO" dirty="0" smtClean="0"/>
        </a:p>
        <a:p>
          <a:r>
            <a:rPr lang="nn-NO" smtClean="0"/>
            <a:t>Heimetenestene</a:t>
          </a:r>
          <a:endParaRPr lang="nn-NO" dirty="0" smtClean="0"/>
        </a:p>
      </dgm:t>
    </dgm:pt>
    <dgm:pt modelId="{A1B35EBB-A5EF-4A50-B0DE-ADF84725547E}" type="parTrans" cxnId="{10FE060B-0F85-4E95-8568-776C7BBF4A93}">
      <dgm:prSet/>
      <dgm:spPr/>
      <dgm:t>
        <a:bodyPr/>
        <a:lstStyle/>
        <a:p>
          <a:endParaRPr lang="nb-NO"/>
        </a:p>
      </dgm:t>
    </dgm:pt>
    <dgm:pt modelId="{C78315D9-B60B-4D30-BD17-438108A36D88}" type="sibTrans" cxnId="{10FE060B-0F85-4E95-8568-776C7BBF4A93}">
      <dgm:prSet/>
      <dgm:spPr/>
      <dgm:t>
        <a:bodyPr/>
        <a:lstStyle/>
        <a:p>
          <a:endParaRPr lang="nb-NO"/>
        </a:p>
      </dgm:t>
    </dgm:pt>
    <dgm:pt modelId="{B858AF8D-64CD-4D5F-BE4E-D411F918B776}">
      <dgm:prSet/>
      <dgm:spPr/>
      <dgm:t>
        <a:bodyPr/>
        <a:lstStyle/>
        <a:p>
          <a:r>
            <a:rPr lang="nn-NO" dirty="0" smtClean="0"/>
            <a:t>Sentralarkivet</a:t>
          </a:r>
          <a:endParaRPr lang="nb-NO" dirty="0"/>
        </a:p>
      </dgm:t>
    </dgm:pt>
    <dgm:pt modelId="{5876A54E-8D55-4970-87B6-4764AC4D2CE3}" type="parTrans" cxnId="{7805A3A5-1561-4848-AC54-44B9D2A911CB}">
      <dgm:prSet/>
      <dgm:spPr/>
      <dgm:t>
        <a:bodyPr/>
        <a:lstStyle/>
        <a:p>
          <a:endParaRPr lang="nb-NO"/>
        </a:p>
      </dgm:t>
    </dgm:pt>
    <dgm:pt modelId="{BFD32160-3E3C-4AA0-9F73-FC99B24A080C}" type="sibTrans" cxnId="{7805A3A5-1561-4848-AC54-44B9D2A911CB}">
      <dgm:prSet/>
      <dgm:spPr/>
      <dgm:t>
        <a:bodyPr/>
        <a:lstStyle/>
        <a:p>
          <a:endParaRPr lang="nb-NO"/>
        </a:p>
      </dgm:t>
    </dgm:pt>
    <dgm:pt modelId="{1804B9C9-A4AB-4B38-A277-82AD3B16F7E8}">
      <dgm:prSet/>
      <dgm:spPr/>
      <dgm:t>
        <a:bodyPr/>
        <a:lstStyle/>
        <a:p>
          <a:r>
            <a:rPr lang="nn-NO" dirty="0" smtClean="0"/>
            <a:t>Skulekontor</a:t>
          </a:r>
          <a:endParaRPr lang="nb-NO" dirty="0"/>
        </a:p>
      </dgm:t>
    </dgm:pt>
    <dgm:pt modelId="{C461AD24-58E1-4BDE-9A1D-9FC5F16A7810}" type="parTrans" cxnId="{4E817886-DBEB-448B-825E-0E83C18477B1}">
      <dgm:prSet/>
      <dgm:spPr/>
      <dgm:t>
        <a:bodyPr/>
        <a:lstStyle/>
        <a:p>
          <a:endParaRPr lang="nb-NO"/>
        </a:p>
      </dgm:t>
    </dgm:pt>
    <dgm:pt modelId="{033E83CE-D488-465F-ADA7-F252F5545772}" type="sibTrans" cxnId="{4E817886-DBEB-448B-825E-0E83C18477B1}">
      <dgm:prSet/>
      <dgm:spPr/>
      <dgm:t>
        <a:bodyPr/>
        <a:lstStyle/>
        <a:p>
          <a:endParaRPr lang="nb-NO"/>
        </a:p>
      </dgm:t>
    </dgm:pt>
    <dgm:pt modelId="{78DF906A-85BB-4E7E-B105-B35498AF09F7}">
      <dgm:prSet/>
      <dgm:spPr/>
      <dgm:t>
        <a:bodyPr/>
        <a:lstStyle/>
        <a:p>
          <a:r>
            <a:rPr lang="nn-NO" dirty="0" smtClean="0"/>
            <a:t>Møtebøker</a:t>
          </a:r>
        </a:p>
        <a:p>
          <a:r>
            <a:rPr lang="nn-NO" dirty="0" smtClean="0"/>
            <a:t>Kopibøker</a:t>
          </a:r>
        </a:p>
        <a:p>
          <a:r>
            <a:rPr lang="nn-NO" dirty="0" smtClean="0"/>
            <a:t>Saksarkiv</a:t>
          </a:r>
        </a:p>
        <a:p>
          <a:r>
            <a:rPr lang="nn-NO" dirty="0" err="1" smtClean="0"/>
            <a:t>Gnr</a:t>
          </a:r>
          <a:r>
            <a:rPr lang="nn-NO" dirty="0" smtClean="0"/>
            <a:t>/</a:t>
          </a:r>
          <a:r>
            <a:rPr lang="nn-NO" dirty="0" err="1" smtClean="0"/>
            <a:t>Bnr</a:t>
          </a:r>
          <a:r>
            <a:rPr lang="nn-NO" dirty="0" smtClean="0"/>
            <a:t>-arkiv</a:t>
          </a:r>
        </a:p>
        <a:p>
          <a:r>
            <a:rPr lang="nn-NO" dirty="0" smtClean="0"/>
            <a:t>Reguleringsplanar</a:t>
          </a:r>
        </a:p>
        <a:p>
          <a:endParaRPr lang="nb-NO" dirty="0"/>
        </a:p>
      </dgm:t>
    </dgm:pt>
    <dgm:pt modelId="{6278EB73-2092-477F-AA01-54502C478FD9}" type="parTrans" cxnId="{37136B60-7756-417C-BA97-10812570BFFE}">
      <dgm:prSet/>
      <dgm:spPr/>
      <dgm:t>
        <a:bodyPr/>
        <a:lstStyle/>
        <a:p>
          <a:endParaRPr lang="nb-NO"/>
        </a:p>
      </dgm:t>
    </dgm:pt>
    <dgm:pt modelId="{D4FC94EE-FB4F-4B62-BD0D-47C7A64327B6}" type="sibTrans" cxnId="{37136B60-7756-417C-BA97-10812570BFFE}">
      <dgm:prSet/>
      <dgm:spPr/>
      <dgm:t>
        <a:bodyPr/>
        <a:lstStyle/>
        <a:p>
          <a:endParaRPr lang="nb-NO"/>
        </a:p>
      </dgm:t>
    </dgm:pt>
    <dgm:pt modelId="{0571D5A9-7195-41ED-BE7E-463ACA45EE81}">
      <dgm:prSet/>
      <dgm:spPr/>
      <dgm:t>
        <a:bodyPr/>
        <a:lstStyle/>
        <a:p>
          <a:r>
            <a:rPr lang="nn-NO" dirty="0" smtClean="0"/>
            <a:t>Økonomi, lønn og </a:t>
          </a:r>
          <a:r>
            <a:rPr lang="nn-NO" dirty="0" err="1" smtClean="0"/>
            <a:t>personal</a:t>
          </a:r>
          <a:endParaRPr lang="nb-NO" dirty="0"/>
        </a:p>
      </dgm:t>
    </dgm:pt>
    <dgm:pt modelId="{4908CDC0-6192-4CF1-9F3C-EA3A62793D39}" type="parTrans" cxnId="{514F4C18-FB8B-4810-8A30-4404C9E34E84}">
      <dgm:prSet/>
      <dgm:spPr/>
      <dgm:t>
        <a:bodyPr/>
        <a:lstStyle/>
        <a:p>
          <a:endParaRPr lang="nb-NO"/>
        </a:p>
      </dgm:t>
    </dgm:pt>
    <dgm:pt modelId="{1CADDF65-6C99-46F1-884B-BAEF28EBF9FD}" type="sibTrans" cxnId="{514F4C18-FB8B-4810-8A30-4404C9E34E84}">
      <dgm:prSet/>
      <dgm:spPr/>
      <dgm:t>
        <a:bodyPr/>
        <a:lstStyle/>
        <a:p>
          <a:endParaRPr lang="nb-NO"/>
        </a:p>
      </dgm:t>
    </dgm:pt>
    <dgm:pt modelId="{464AC5F9-F757-43A1-A891-3B60DFA53A04}">
      <dgm:prSet/>
      <dgm:spPr/>
      <dgm:t>
        <a:bodyPr/>
        <a:lstStyle/>
        <a:p>
          <a:r>
            <a:rPr lang="nn-NO" dirty="0" smtClean="0"/>
            <a:t>Helse- og omsorg</a:t>
          </a:r>
          <a:endParaRPr lang="nb-NO" dirty="0"/>
        </a:p>
      </dgm:t>
    </dgm:pt>
    <dgm:pt modelId="{8079CA28-2FC0-4C05-B752-E3753125C973}" type="parTrans" cxnId="{7B16935D-C1C7-49EF-BEE7-F1EB14D61F4C}">
      <dgm:prSet/>
      <dgm:spPr/>
      <dgm:t>
        <a:bodyPr/>
        <a:lstStyle/>
        <a:p>
          <a:endParaRPr lang="nb-NO"/>
        </a:p>
      </dgm:t>
    </dgm:pt>
    <dgm:pt modelId="{53FAC100-9885-4F19-A2F0-5183737EEB35}" type="sibTrans" cxnId="{7B16935D-C1C7-49EF-BEE7-F1EB14D61F4C}">
      <dgm:prSet/>
      <dgm:spPr/>
      <dgm:t>
        <a:bodyPr/>
        <a:lstStyle/>
        <a:p>
          <a:endParaRPr lang="nb-NO"/>
        </a:p>
      </dgm:t>
    </dgm:pt>
    <dgm:pt modelId="{2EA3A0B0-09F2-42BE-9208-F97DA2911F57}">
      <dgm:prSet/>
      <dgm:spPr/>
      <dgm:t>
        <a:bodyPr/>
        <a:lstStyle/>
        <a:p>
          <a:r>
            <a:rPr lang="nn-NO" dirty="0" smtClean="0"/>
            <a:t>Klientarkiv barnevern</a:t>
          </a:r>
        </a:p>
        <a:p>
          <a:r>
            <a:rPr lang="nn-NO" dirty="0" smtClean="0"/>
            <a:t>Klientarkiv funksjonshemma</a:t>
          </a:r>
        </a:p>
        <a:p>
          <a:r>
            <a:rPr lang="nn-NO" dirty="0" smtClean="0"/>
            <a:t>Klientarkiv sosial</a:t>
          </a:r>
        </a:p>
        <a:p>
          <a:endParaRPr lang="nn-NO" dirty="0" smtClean="0"/>
        </a:p>
        <a:p>
          <a:endParaRPr lang="nb-NO" dirty="0"/>
        </a:p>
      </dgm:t>
    </dgm:pt>
    <dgm:pt modelId="{9F19E117-F78F-41D2-805B-E10A077D56FC}" type="parTrans" cxnId="{EC3C3F8B-D5F3-4A2C-9746-DC21C41234A9}">
      <dgm:prSet/>
      <dgm:spPr/>
      <dgm:t>
        <a:bodyPr/>
        <a:lstStyle/>
        <a:p>
          <a:endParaRPr lang="nb-NO"/>
        </a:p>
      </dgm:t>
    </dgm:pt>
    <dgm:pt modelId="{01A62B99-2F77-4AD2-B90C-9CE871ED0078}" type="sibTrans" cxnId="{EC3C3F8B-D5F3-4A2C-9746-DC21C41234A9}">
      <dgm:prSet/>
      <dgm:spPr/>
      <dgm:t>
        <a:bodyPr/>
        <a:lstStyle/>
        <a:p>
          <a:endParaRPr lang="nb-NO"/>
        </a:p>
      </dgm:t>
    </dgm:pt>
    <dgm:pt modelId="{FD62594C-8017-45F5-9BF0-A1065458B770}">
      <dgm:prSet/>
      <dgm:spPr/>
      <dgm:t>
        <a:bodyPr/>
        <a:lstStyle/>
        <a:p>
          <a:r>
            <a:rPr lang="nn-NO" dirty="0" smtClean="0"/>
            <a:t>Vedtak spesialundervisning</a:t>
          </a:r>
        </a:p>
        <a:p>
          <a:r>
            <a:rPr lang="nn-NO" dirty="0" smtClean="0"/>
            <a:t>Elevarkiv PPT</a:t>
          </a:r>
        </a:p>
        <a:p>
          <a:r>
            <a:rPr lang="nn-NO" dirty="0" smtClean="0"/>
            <a:t>Elevarkiv klagesaker</a:t>
          </a:r>
        </a:p>
        <a:p>
          <a:r>
            <a:rPr lang="nn-NO" dirty="0" smtClean="0"/>
            <a:t>Vaksenopplæring</a:t>
          </a:r>
          <a:endParaRPr lang="nb-NO" dirty="0"/>
        </a:p>
      </dgm:t>
    </dgm:pt>
    <dgm:pt modelId="{28CACDED-9F11-4582-886D-90BDD6D030F4}" type="parTrans" cxnId="{CCE1083B-FAB9-43D8-8ABC-EDCC23D95DE3}">
      <dgm:prSet/>
      <dgm:spPr/>
      <dgm:t>
        <a:bodyPr/>
        <a:lstStyle/>
        <a:p>
          <a:endParaRPr lang="nb-NO"/>
        </a:p>
      </dgm:t>
    </dgm:pt>
    <dgm:pt modelId="{18A42EFB-9FAD-4A59-B917-613D1B27B1F2}" type="sibTrans" cxnId="{CCE1083B-FAB9-43D8-8ABC-EDCC23D95DE3}">
      <dgm:prSet/>
      <dgm:spPr/>
      <dgm:t>
        <a:bodyPr/>
        <a:lstStyle/>
        <a:p>
          <a:endParaRPr lang="nb-NO"/>
        </a:p>
      </dgm:t>
    </dgm:pt>
    <dgm:pt modelId="{49D36050-54A0-4C26-9FBC-F3A9671BADDA}">
      <dgm:prSet/>
      <dgm:spPr/>
      <dgm:t>
        <a:bodyPr/>
        <a:lstStyle/>
        <a:p>
          <a:r>
            <a:rPr lang="nn-NO" dirty="0" smtClean="0"/>
            <a:t>Personalarkiv</a:t>
          </a:r>
        </a:p>
        <a:p>
          <a:r>
            <a:rPr lang="nn-NO" dirty="0" smtClean="0"/>
            <a:t>Rekneskapsarkiv</a:t>
          </a:r>
        </a:p>
        <a:p>
          <a:r>
            <a:rPr lang="nn-NO" dirty="0" smtClean="0"/>
            <a:t>Skattearkiv</a:t>
          </a:r>
        </a:p>
        <a:p>
          <a:endParaRPr lang="nn-NO" dirty="0" smtClean="0"/>
        </a:p>
      </dgm:t>
    </dgm:pt>
    <dgm:pt modelId="{0F0BE92A-549A-4C0A-A809-841D6C4FD6FC}" type="parTrans" cxnId="{12DBA5A3-5A9E-4F10-B9CB-D4EF280BC532}">
      <dgm:prSet/>
      <dgm:spPr/>
      <dgm:t>
        <a:bodyPr/>
        <a:lstStyle/>
        <a:p>
          <a:endParaRPr lang="nb-NO"/>
        </a:p>
      </dgm:t>
    </dgm:pt>
    <dgm:pt modelId="{B6B69A1A-AF97-49FA-9D0C-ECFAFD6A371B}" type="sibTrans" cxnId="{12DBA5A3-5A9E-4F10-B9CB-D4EF280BC532}">
      <dgm:prSet/>
      <dgm:spPr/>
      <dgm:t>
        <a:bodyPr/>
        <a:lstStyle/>
        <a:p>
          <a:endParaRPr lang="nb-NO"/>
        </a:p>
      </dgm:t>
    </dgm:pt>
    <dgm:pt modelId="{BCCC4A63-64C6-471A-88F1-C3EA3F660725}">
      <dgm:prSet/>
      <dgm:spPr/>
      <dgm:t>
        <a:bodyPr/>
        <a:lstStyle/>
        <a:p>
          <a:r>
            <a:rPr lang="nn-NO" dirty="0" smtClean="0"/>
            <a:t>Kommunelege II</a:t>
          </a:r>
        </a:p>
        <a:p>
          <a:r>
            <a:rPr lang="nn-NO" dirty="0" smtClean="0"/>
            <a:t>Helsestasjon</a:t>
          </a:r>
          <a:endParaRPr lang="nb-NO" dirty="0"/>
        </a:p>
      </dgm:t>
    </dgm:pt>
    <dgm:pt modelId="{0B31DE9C-6713-433F-BD20-B5087025C910}" type="parTrans" cxnId="{D820C346-B0BE-4C4B-9490-010235231BE7}">
      <dgm:prSet/>
      <dgm:spPr/>
      <dgm:t>
        <a:bodyPr/>
        <a:lstStyle/>
        <a:p>
          <a:endParaRPr lang="nb-NO"/>
        </a:p>
      </dgm:t>
    </dgm:pt>
    <dgm:pt modelId="{79C4B7C0-BC8A-4CA0-AEA0-063662A8BA20}" type="sibTrans" cxnId="{D820C346-B0BE-4C4B-9490-010235231BE7}">
      <dgm:prSet/>
      <dgm:spPr/>
      <dgm:t>
        <a:bodyPr/>
        <a:lstStyle/>
        <a:p>
          <a:endParaRPr lang="nb-NO"/>
        </a:p>
      </dgm:t>
    </dgm:pt>
    <dgm:pt modelId="{D60EAC1F-96CC-42C3-9EFE-4F0E40EFF31D}">
      <dgm:prSet/>
      <dgm:spPr/>
      <dgm:t>
        <a:bodyPr/>
        <a:lstStyle/>
        <a:p>
          <a:r>
            <a:rPr lang="nn-NO" dirty="0" smtClean="0"/>
            <a:t>Pasientjournal</a:t>
          </a:r>
        </a:p>
        <a:p>
          <a:r>
            <a:rPr lang="nn-NO" dirty="0" smtClean="0"/>
            <a:t>Helsekort</a:t>
          </a:r>
          <a:endParaRPr lang="nb-NO" dirty="0"/>
        </a:p>
      </dgm:t>
    </dgm:pt>
    <dgm:pt modelId="{6F1C529F-55DC-459E-A3C8-89B2C404EDDF}" type="parTrans" cxnId="{F5AFC5F4-1E81-4F56-86D8-89EF80CBC154}">
      <dgm:prSet/>
      <dgm:spPr/>
      <dgm:t>
        <a:bodyPr/>
        <a:lstStyle/>
        <a:p>
          <a:endParaRPr lang="nb-NO"/>
        </a:p>
      </dgm:t>
    </dgm:pt>
    <dgm:pt modelId="{2BDA4C00-6A39-4C85-98B7-4DF561749B20}" type="sibTrans" cxnId="{F5AFC5F4-1E81-4F56-86D8-89EF80CBC154}">
      <dgm:prSet/>
      <dgm:spPr/>
      <dgm:t>
        <a:bodyPr/>
        <a:lstStyle/>
        <a:p>
          <a:endParaRPr lang="nb-NO"/>
        </a:p>
      </dgm:t>
    </dgm:pt>
    <dgm:pt modelId="{F8621794-75B1-4EF3-9A74-0E409767964A}">
      <dgm:prSet/>
      <dgm:spPr/>
      <dgm:t>
        <a:bodyPr/>
        <a:lstStyle/>
        <a:p>
          <a:r>
            <a:rPr lang="nn-NO" dirty="0" smtClean="0"/>
            <a:t>Elevarkiv</a:t>
          </a:r>
          <a:endParaRPr lang="nb-NO" dirty="0"/>
        </a:p>
      </dgm:t>
    </dgm:pt>
    <dgm:pt modelId="{C1738655-A88F-44CD-A107-527C65DE9B59}" type="parTrans" cxnId="{34EA910F-8600-4C8D-817D-6CBD68D52FC1}">
      <dgm:prSet/>
      <dgm:spPr/>
      <dgm:t>
        <a:bodyPr/>
        <a:lstStyle/>
        <a:p>
          <a:endParaRPr lang="nb-NO"/>
        </a:p>
      </dgm:t>
    </dgm:pt>
    <dgm:pt modelId="{B3D064C5-FEF2-4B7B-AF43-9394172C4B98}" type="sibTrans" cxnId="{34EA910F-8600-4C8D-817D-6CBD68D52FC1}">
      <dgm:prSet/>
      <dgm:spPr/>
      <dgm:t>
        <a:bodyPr/>
        <a:lstStyle/>
        <a:p>
          <a:endParaRPr lang="nb-NO"/>
        </a:p>
      </dgm:t>
    </dgm:pt>
    <dgm:pt modelId="{DBC1661C-9F6C-4E0F-BB71-BF9A6DE1ED70}">
      <dgm:prSet/>
      <dgm:spPr/>
      <dgm:t>
        <a:bodyPr/>
        <a:lstStyle/>
        <a:p>
          <a:r>
            <a:rPr lang="nn-NO" dirty="0" smtClean="0"/>
            <a:t>Arkiv barnehageborn</a:t>
          </a:r>
          <a:endParaRPr lang="nb-NO" dirty="0"/>
        </a:p>
      </dgm:t>
    </dgm:pt>
    <dgm:pt modelId="{2C18695D-E405-4BCE-953B-7AACCCEF8F20}" type="parTrans" cxnId="{BDA34D3E-EB31-4423-B22E-F456AF8BBD1C}">
      <dgm:prSet/>
      <dgm:spPr/>
      <dgm:t>
        <a:bodyPr/>
        <a:lstStyle/>
        <a:p>
          <a:endParaRPr lang="nb-NO"/>
        </a:p>
      </dgm:t>
    </dgm:pt>
    <dgm:pt modelId="{546929B3-DFE4-43FB-86BB-DCFCA6C5F0C7}" type="sibTrans" cxnId="{BDA34D3E-EB31-4423-B22E-F456AF8BBD1C}">
      <dgm:prSet/>
      <dgm:spPr/>
      <dgm:t>
        <a:bodyPr/>
        <a:lstStyle/>
        <a:p>
          <a:endParaRPr lang="nb-NO"/>
        </a:p>
      </dgm:t>
    </dgm:pt>
    <dgm:pt modelId="{AAC9C5EB-914E-4B98-B2AD-621C6CCC55CA}">
      <dgm:prSet/>
      <dgm:spPr/>
      <dgm:t>
        <a:bodyPr/>
        <a:lstStyle/>
        <a:p>
          <a:r>
            <a:rPr lang="nn-NO" dirty="0" smtClean="0"/>
            <a:t>Pasientjournal</a:t>
          </a:r>
          <a:endParaRPr lang="nb-NO" dirty="0"/>
        </a:p>
      </dgm:t>
    </dgm:pt>
    <dgm:pt modelId="{1F7E9463-41C0-4F37-A6B0-DEC8B4531F04}" type="parTrans" cxnId="{155070A2-E0A3-49D8-8B54-ECDB6C7B8246}">
      <dgm:prSet/>
      <dgm:spPr/>
      <dgm:t>
        <a:bodyPr/>
        <a:lstStyle/>
        <a:p>
          <a:endParaRPr lang="nb-NO"/>
        </a:p>
      </dgm:t>
    </dgm:pt>
    <dgm:pt modelId="{D0F7B5EA-950B-4184-B60B-4A58912243E6}" type="sibTrans" cxnId="{155070A2-E0A3-49D8-8B54-ECDB6C7B8246}">
      <dgm:prSet/>
      <dgm:spPr/>
      <dgm:t>
        <a:bodyPr/>
        <a:lstStyle/>
        <a:p>
          <a:endParaRPr lang="nb-NO"/>
        </a:p>
      </dgm:t>
    </dgm:pt>
    <dgm:pt modelId="{8DD893B0-C230-4B5A-A025-66961080AC7B}">
      <dgm:prSet/>
      <dgm:spPr/>
      <dgm:t>
        <a:bodyPr/>
        <a:lstStyle/>
        <a:p>
          <a:r>
            <a:rPr lang="nn-NO" dirty="0" smtClean="0"/>
            <a:t>Pasientjournal</a:t>
          </a:r>
          <a:endParaRPr lang="nb-NO" dirty="0"/>
        </a:p>
      </dgm:t>
    </dgm:pt>
    <dgm:pt modelId="{2B7BE117-21F5-4DE0-9023-0A6F6133136A}" type="parTrans" cxnId="{8A979878-10C2-413B-A0DD-85CDE0C0EB38}">
      <dgm:prSet/>
      <dgm:spPr/>
      <dgm:t>
        <a:bodyPr/>
        <a:lstStyle/>
        <a:p>
          <a:endParaRPr lang="nb-NO"/>
        </a:p>
      </dgm:t>
    </dgm:pt>
    <dgm:pt modelId="{310E8D61-C21C-4BA8-8076-176C7692BB77}" type="sibTrans" cxnId="{8A979878-10C2-413B-A0DD-85CDE0C0EB38}">
      <dgm:prSet/>
      <dgm:spPr/>
      <dgm:t>
        <a:bodyPr/>
        <a:lstStyle/>
        <a:p>
          <a:endParaRPr lang="nb-NO"/>
        </a:p>
      </dgm:t>
    </dgm:pt>
    <dgm:pt modelId="{812CECBB-B628-480A-8578-34AFCD71F694}" type="pres">
      <dgm:prSet presAssocID="{947AB0B3-56C2-4F9E-99DB-E66BD5AF6CF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0C333AA-0928-483A-B5EC-4782C0926A5C}" type="pres">
      <dgm:prSet presAssocID="{55238FA0-8C52-4835-A962-997C29B8C7F3}" presName="hierRoot1" presStyleCnt="0"/>
      <dgm:spPr/>
    </dgm:pt>
    <dgm:pt modelId="{221A8DD4-391F-4B66-9D8B-3FAE5ADCE1AD}" type="pres">
      <dgm:prSet presAssocID="{55238FA0-8C52-4835-A962-997C29B8C7F3}" presName="composite" presStyleCnt="0"/>
      <dgm:spPr/>
    </dgm:pt>
    <dgm:pt modelId="{558AC740-4CAD-4241-8273-9E7C9E313A51}" type="pres">
      <dgm:prSet presAssocID="{55238FA0-8C52-4835-A962-997C29B8C7F3}" presName="background" presStyleLbl="node0" presStyleIdx="0" presStyleCnt="1"/>
      <dgm:spPr/>
    </dgm:pt>
    <dgm:pt modelId="{B246FA31-83B5-4F52-BEFA-8343059DFA29}" type="pres">
      <dgm:prSet presAssocID="{55238FA0-8C52-4835-A962-997C29B8C7F3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C26B82C6-BE4C-4055-95EB-F24A779FAC87}" type="pres">
      <dgm:prSet presAssocID="{55238FA0-8C52-4835-A962-997C29B8C7F3}" presName="hierChild2" presStyleCnt="0"/>
      <dgm:spPr/>
    </dgm:pt>
    <dgm:pt modelId="{94CFD1CD-2317-4DF3-8B69-4865441BE8A8}" type="pres">
      <dgm:prSet presAssocID="{4795E18F-1728-47BA-96C6-CC39853933C5}" presName="Name10" presStyleLbl="parChTrans1D2" presStyleIdx="0" presStyleCnt="1"/>
      <dgm:spPr/>
    </dgm:pt>
    <dgm:pt modelId="{0E48D9ED-0E68-475C-A470-9C1B68990C7F}" type="pres">
      <dgm:prSet presAssocID="{3A0AD71F-AF33-428C-A439-33626119BF11}" presName="hierRoot2" presStyleCnt="0"/>
      <dgm:spPr/>
    </dgm:pt>
    <dgm:pt modelId="{A13947C5-0333-4BCE-AF44-1BCF71820C8E}" type="pres">
      <dgm:prSet presAssocID="{3A0AD71F-AF33-428C-A439-33626119BF11}" presName="composite2" presStyleCnt="0"/>
      <dgm:spPr/>
    </dgm:pt>
    <dgm:pt modelId="{831BC844-13F8-4ABF-BBD4-C441DBA20466}" type="pres">
      <dgm:prSet presAssocID="{3A0AD71F-AF33-428C-A439-33626119BF11}" presName="background2" presStyleLbl="node2" presStyleIdx="0" presStyleCnt="1"/>
      <dgm:spPr/>
    </dgm:pt>
    <dgm:pt modelId="{562CD084-D06D-40D0-B912-AF1713F48916}" type="pres">
      <dgm:prSet presAssocID="{3A0AD71F-AF33-428C-A439-33626119BF11}" presName="text2" presStyleLbl="fgAcc2" presStyleIdx="0" presStyleCnt="1">
        <dgm:presLayoutVars>
          <dgm:chPref val="3"/>
        </dgm:presLayoutVars>
      </dgm:prSet>
      <dgm:spPr/>
    </dgm:pt>
    <dgm:pt modelId="{2EBFEDED-29CA-4F62-99E1-8BBBF5341C1E}" type="pres">
      <dgm:prSet presAssocID="{3A0AD71F-AF33-428C-A439-33626119BF11}" presName="hierChild3" presStyleCnt="0"/>
      <dgm:spPr/>
    </dgm:pt>
    <dgm:pt modelId="{42E065D7-0D6D-40C3-8D9E-9BAB27C26A0C}" type="pres">
      <dgm:prSet presAssocID="{43B991BF-62C9-4A03-8531-A0BE12A1D732}" presName="Name17" presStyleLbl="parChTrans1D3" presStyleIdx="0" presStyleCnt="4"/>
      <dgm:spPr/>
    </dgm:pt>
    <dgm:pt modelId="{EA8509E8-EE41-4EE7-A417-2BD84477C16E}" type="pres">
      <dgm:prSet presAssocID="{675369F2-62DD-4781-ABC0-7825B14BA44F}" presName="hierRoot3" presStyleCnt="0"/>
      <dgm:spPr/>
    </dgm:pt>
    <dgm:pt modelId="{90CEE711-D308-4F5E-B989-11784DA33587}" type="pres">
      <dgm:prSet presAssocID="{675369F2-62DD-4781-ABC0-7825B14BA44F}" presName="composite3" presStyleCnt="0"/>
      <dgm:spPr/>
    </dgm:pt>
    <dgm:pt modelId="{5A9CAD04-42DF-46B7-A016-2A096103963B}" type="pres">
      <dgm:prSet presAssocID="{675369F2-62DD-4781-ABC0-7825B14BA44F}" presName="background3" presStyleLbl="node3" presStyleIdx="0" presStyleCnt="4"/>
      <dgm:spPr/>
    </dgm:pt>
    <dgm:pt modelId="{4A3C92F6-80E0-48B2-841D-572D1D4207FF}" type="pres">
      <dgm:prSet presAssocID="{675369F2-62DD-4781-ABC0-7825B14BA44F}" presName="text3" presStyleLbl="fgAcc3" presStyleIdx="0" presStyleCnt="4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E3278ABF-0A14-465A-A163-EDE33A33E217}" type="pres">
      <dgm:prSet presAssocID="{675369F2-62DD-4781-ABC0-7825B14BA44F}" presName="hierChild4" presStyleCnt="0"/>
      <dgm:spPr/>
    </dgm:pt>
    <dgm:pt modelId="{F9BE859F-B25C-4D44-AE33-187CA5222CB4}" type="pres">
      <dgm:prSet presAssocID="{5876A54E-8D55-4970-87B6-4764AC4D2CE3}" presName="Name23" presStyleLbl="parChTrans1D4" presStyleIdx="0" presStyleCnt="18"/>
      <dgm:spPr/>
    </dgm:pt>
    <dgm:pt modelId="{7F7140D9-8BCE-4493-91CF-486BE3F97564}" type="pres">
      <dgm:prSet presAssocID="{B858AF8D-64CD-4D5F-BE4E-D411F918B776}" presName="hierRoot4" presStyleCnt="0"/>
      <dgm:spPr/>
    </dgm:pt>
    <dgm:pt modelId="{069E4D45-8FFD-4647-954F-54AA57D37A99}" type="pres">
      <dgm:prSet presAssocID="{B858AF8D-64CD-4D5F-BE4E-D411F918B776}" presName="composite4" presStyleCnt="0"/>
      <dgm:spPr/>
    </dgm:pt>
    <dgm:pt modelId="{FA4D8FB9-9337-45F8-A9C5-BD1052EC7718}" type="pres">
      <dgm:prSet presAssocID="{B858AF8D-64CD-4D5F-BE4E-D411F918B776}" presName="background4" presStyleLbl="node4" presStyleIdx="0" presStyleCnt="18"/>
      <dgm:spPr/>
    </dgm:pt>
    <dgm:pt modelId="{550B2B25-9EF8-4E04-9475-A472348872C8}" type="pres">
      <dgm:prSet presAssocID="{B858AF8D-64CD-4D5F-BE4E-D411F918B776}" presName="text4" presStyleLbl="fgAcc4" presStyleIdx="0" presStyleCnt="18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FAE1DFD6-AE3D-4B87-A0F8-7F7407FA19F8}" type="pres">
      <dgm:prSet presAssocID="{B858AF8D-64CD-4D5F-BE4E-D411F918B776}" presName="hierChild5" presStyleCnt="0"/>
      <dgm:spPr/>
    </dgm:pt>
    <dgm:pt modelId="{10FEFD45-DC78-4E40-8966-5662AD8045C8}" type="pres">
      <dgm:prSet presAssocID="{6278EB73-2092-477F-AA01-54502C478FD9}" presName="Name23" presStyleLbl="parChTrans1D4" presStyleIdx="1" presStyleCnt="18"/>
      <dgm:spPr/>
    </dgm:pt>
    <dgm:pt modelId="{F0AA7DFB-4D14-4296-A0AD-B659D4890B5F}" type="pres">
      <dgm:prSet presAssocID="{78DF906A-85BB-4E7E-B105-B35498AF09F7}" presName="hierRoot4" presStyleCnt="0"/>
      <dgm:spPr/>
    </dgm:pt>
    <dgm:pt modelId="{C90DDBF9-A8C4-4AA8-9961-F815AB994E92}" type="pres">
      <dgm:prSet presAssocID="{78DF906A-85BB-4E7E-B105-B35498AF09F7}" presName="composite4" presStyleCnt="0"/>
      <dgm:spPr/>
    </dgm:pt>
    <dgm:pt modelId="{12B4C58D-BDFB-4F4D-B517-2FAFEFA5DD2C}" type="pres">
      <dgm:prSet presAssocID="{78DF906A-85BB-4E7E-B105-B35498AF09F7}" presName="background4" presStyleLbl="node4" presStyleIdx="1" presStyleCnt="18"/>
      <dgm:spPr/>
    </dgm:pt>
    <dgm:pt modelId="{69DB0588-2969-4D55-9805-A5FAC5FF3CFC}" type="pres">
      <dgm:prSet presAssocID="{78DF906A-85BB-4E7E-B105-B35498AF09F7}" presName="text4" presStyleLbl="fgAcc4" presStyleIdx="1" presStyleCnt="18" custScaleY="216665" custLinFactNeighborX="-7187" custLinFactNeighborY="8660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F16DDB7A-85BA-47B5-B1D4-45A98A6DD85C}" type="pres">
      <dgm:prSet presAssocID="{78DF906A-85BB-4E7E-B105-B35498AF09F7}" presName="hierChild5" presStyleCnt="0"/>
      <dgm:spPr/>
    </dgm:pt>
    <dgm:pt modelId="{FB0ED048-6A07-4895-B257-EF806128C98B}" type="pres">
      <dgm:prSet presAssocID="{8079CA28-2FC0-4C05-B752-E3753125C973}" presName="Name23" presStyleLbl="parChTrans1D4" presStyleIdx="2" presStyleCnt="18"/>
      <dgm:spPr/>
    </dgm:pt>
    <dgm:pt modelId="{8E2C6466-5BB5-4324-BC23-5AC2FC4FBEAF}" type="pres">
      <dgm:prSet presAssocID="{464AC5F9-F757-43A1-A891-3B60DFA53A04}" presName="hierRoot4" presStyleCnt="0"/>
      <dgm:spPr/>
    </dgm:pt>
    <dgm:pt modelId="{AADEF2E7-90A4-4111-9C7F-92905E2A79CF}" type="pres">
      <dgm:prSet presAssocID="{464AC5F9-F757-43A1-A891-3B60DFA53A04}" presName="composite4" presStyleCnt="0"/>
      <dgm:spPr/>
    </dgm:pt>
    <dgm:pt modelId="{353AB843-7DFE-4C4F-9915-65568A9544FE}" type="pres">
      <dgm:prSet presAssocID="{464AC5F9-F757-43A1-A891-3B60DFA53A04}" presName="background4" presStyleLbl="node4" presStyleIdx="2" presStyleCnt="18"/>
      <dgm:spPr/>
    </dgm:pt>
    <dgm:pt modelId="{AEDAC833-4D50-4A6B-B13F-A6CD6A666CA0}" type="pres">
      <dgm:prSet presAssocID="{464AC5F9-F757-43A1-A891-3B60DFA53A04}" presName="text4" presStyleLbl="fgAcc4" presStyleIdx="2" presStyleCnt="18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AAFABAF1-00A0-4346-8A68-0988DFC47EEC}" type="pres">
      <dgm:prSet presAssocID="{464AC5F9-F757-43A1-A891-3B60DFA53A04}" presName="hierChild5" presStyleCnt="0"/>
      <dgm:spPr/>
    </dgm:pt>
    <dgm:pt modelId="{94DA8D65-3AB8-46A6-9BDF-34D4478960A9}" type="pres">
      <dgm:prSet presAssocID="{9F19E117-F78F-41D2-805B-E10A077D56FC}" presName="Name23" presStyleLbl="parChTrans1D4" presStyleIdx="3" presStyleCnt="18"/>
      <dgm:spPr/>
    </dgm:pt>
    <dgm:pt modelId="{9636BB08-FCF2-479A-8620-FEA92D3F30BF}" type="pres">
      <dgm:prSet presAssocID="{2EA3A0B0-09F2-42BE-9208-F97DA2911F57}" presName="hierRoot4" presStyleCnt="0"/>
      <dgm:spPr/>
    </dgm:pt>
    <dgm:pt modelId="{12F89167-E7A5-4BDA-9EFC-AEE84EA04E68}" type="pres">
      <dgm:prSet presAssocID="{2EA3A0B0-09F2-42BE-9208-F97DA2911F57}" presName="composite4" presStyleCnt="0"/>
      <dgm:spPr/>
    </dgm:pt>
    <dgm:pt modelId="{ED32322D-E14D-42C6-8BE3-5838F413110C}" type="pres">
      <dgm:prSet presAssocID="{2EA3A0B0-09F2-42BE-9208-F97DA2911F57}" presName="background4" presStyleLbl="node4" presStyleIdx="3" presStyleCnt="18"/>
      <dgm:spPr/>
    </dgm:pt>
    <dgm:pt modelId="{A7AB6F4D-191A-4102-99F7-ED746019B521}" type="pres">
      <dgm:prSet presAssocID="{2EA3A0B0-09F2-42BE-9208-F97DA2911F57}" presName="text4" presStyleLbl="fgAcc4" presStyleIdx="3" presStyleCnt="18" custScaleY="216665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122D5FBE-7568-49B8-8E1B-5057E2E4FEBD}" type="pres">
      <dgm:prSet presAssocID="{2EA3A0B0-09F2-42BE-9208-F97DA2911F57}" presName="hierChild5" presStyleCnt="0"/>
      <dgm:spPr/>
    </dgm:pt>
    <dgm:pt modelId="{5EA23F13-2783-409A-9180-EC376E2E2830}" type="pres">
      <dgm:prSet presAssocID="{C461AD24-58E1-4BDE-9A1D-9FC5F16A7810}" presName="Name23" presStyleLbl="parChTrans1D4" presStyleIdx="4" presStyleCnt="18"/>
      <dgm:spPr/>
    </dgm:pt>
    <dgm:pt modelId="{30D7AD84-C1A3-4B74-91B8-3458C4D6F79E}" type="pres">
      <dgm:prSet presAssocID="{1804B9C9-A4AB-4B38-A277-82AD3B16F7E8}" presName="hierRoot4" presStyleCnt="0"/>
      <dgm:spPr/>
    </dgm:pt>
    <dgm:pt modelId="{F6FED99D-39C3-49EC-9D5F-49757D5970D6}" type="pres">
      <dgm:prSet presAssocID="{1804B9C9-A4AB-4B38-A277-82AD3B16F7E8}" presName="composite4" presStyleCnt="0"/>
      <dgm:spPr/>
    </dgm:pt>
    <dgm:pt modelId="{44A5F679-FBCB-4F28-A378-B18ADC554F2A}" type="pres">
      <dgm:prSet presAssocID="{1804B9C9-A4AB-4B38-A277-82AD3B16F7E8}" presName="background4" presStyleLbl="node4" presStyleIdx="4" presStyleCnt="18"/>
      <dgm:spPr/>
    </dgm:pt>
    <dgm:pt modelId="{FA687FA9-C983-4C30-AB9B-7B6CAD1F7F22}" type="pres">
      <dgm:prSet presAssocID="{1804B9C9-A4AB-4B38-A277-82AD3B16F7E8}" presName="text4" presStyleLbl="fgAcc4" presStyleIdx="4" presStyleCnt="18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3CA8AAFA-1D18-4422-A77B-9EE4A7A0F8BD}" type="pres">
      <dgm:prSet presAssocID="{1804B9C9-A4AB-4B38-A277-82AD3B16F7E8}" presName="hierChild5" presStyleCnt="0"/>
      <dgm:spPr/>
    </dgm:pt>
    <dgm:pt modelId="{97123E92-BC36-4D79-8AD4-D0F3F22B333F}" type="pres">
      <dgm:prSet presAssocID="{28CACDED-9F11-4582-886D-90BDD6D030F4}" presName="Name23" presStyleLbl="parChTrans1D4" presStyleIdx="5" presStyleCnt="18"/>
      <dgm:spPr/>
    </dgm:pt>
    <dgm:pt modelId="{6F6C5E7D-07E7-4A01-817E-3D6805E6A26E}" type="pres">
      <dgm:prSet presAssocID="{FD62594C-8017-45F5-9BF0-A1065458B770}" presName="hierRoot4" presStyleCnt="0"/>
      <dgm:spPr/>
    </dgm:pt>
    <dgm:pt modelId="{7CFAE539-ECBC-4513-80C3-E754B9D6D05B}" type="pres">
      <dgm:prSet presAssocID="{FD62594C-8017-45F5-9BF0-A1065458B770}" presName="composite4" presStyleCnt="0"/>
      <dgm:spPr/>
    </dgm:pt>
    <dgm:pt modelId="{21C1F252-7621-4A11-8DCF-EE1AD3F23B38}" type="pres">
      <dgm:prSet presAssocID="{FD62594C-8017-45F5-9BF0-A1065458B770}" presName="background4" presStyleLbl="node4" presStyleIdx="5" presStyleCnt="18"/>
      <dgm:spPr/>
    </dgm:pt>
    <dgm:pt modelId="{A8C59BA3-DAEF-4F63-B21C-35FE9CD9B83C}" type="pres">
      <dgm:prSet presAssocID="{FD62594C-8017-45F5-9BF0-A1065458B770}" presName="text4" presStyleLbl="fgAcc4" presStyleIdx="5" presStyleCnt="18" custScaleY="216665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39E8267F-F6E4-45A4-A101-9A3901775346}" type="pres">
      <dgm:prSet presAssocID="{FD62594C-8017-45F5-9BF0-A1065458B770}" presName="hierChild5" presStyleCnt="0"/>
      <dgm:spPr/>
    </dgm:pt>
    <dgm:pt modelId="{89FD82DA-24A4-4CD2-9226-25CE83F69910}" type="pres">
      <dgm:prSet presAssocID="{4908CDC0-6192-4CF1-9F3C-EA3A62793D39}" presName="Name23" presStyleLbl="parChTrans1D4" presStyleIdx="6" presStyleCnt="18"/>
      <dgm:spPr/>
    </dgm:pt>
    <dgm:pt modelId="{73B7A793-8AC5-4BF3-8FD6-A2F444EFD4B9}" type="pres">
      <dgm:prSet presAssocID="{0571D5A9-7195-41ED-BE7E-463ACA45EE81}" presName="hierRoot4" presStyleCnt="0"/>
      <dgm:spPr/>
    </dgm:pt>
    <dgm:pt modelId="{9DE9492B-FEBE-474B-8E8D-4AA43A6EFDB0}" type="pres">
      <dgm:prSet presAssocID="{0571D5A9-7195-41ED-BE7E-463ACA45EE81}" presName="composite4" presStyleCnt="0"/>
      <dgm:spPr/>
    </dgm:pt>
    <dgm:pt modelId="{6979E951-E201-4620-A3E8-40CDBE71CCF1}" type="pres">
      <dgm:prSet presAssocID="{0571D5A9-7195-41ED-BE7E-463ACA45EE81}" presName="background4" presStyleLbl="node4" presStyleIdx="6" presStyleCnt="18"/>
      <dgm:spPr/>
    </dgm:pt>
    <dgm:pt modelId="{FB156C8C-65F1-48FE-A72D-5894FC44B43F}" type="pres">
      <dgm:prSet presAssocID="{0571D5A9-7195-41ED-BE7E-463ACA45EE81}" presName="text4" presStyleLbl="fgAcc4" presStyleIdx="6" presStyleCnt="18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14202255-FE84-404D-A71C-7E95ADECC746}" type="pres">
      <dgm:prSet presAssocID="{0571D5A9-7195-41ED-BE7E-463ACA45EE81}" presName="hierChild5" presStyleCnt="0"/>
      <dgm:spPr/>
    </dgm:pt>
    <dgm:pt modelId="{1EA8C35B-3689-4B6B-A01E-6B794F194E8E}" type="pres">
      <dgm:prSet presAssocID="{0F0BE92A-549A-4C0A-A809-841D6C4FD6FC}" presName="Name23" presStyleLbl="parChTrans1D4" presStyleIdx="7" presStyleCnt="18"/>
      <dgm:spPr/>
    </dgm:pt>
    <dgm:pt modelId="{AB867A7B-CA05-4D4C-AEFA-F566E8BC2F27}" type="pres">
      <dgm:prSet presAssocID="{49D36050-54A0-4C26-9FBC-F3A9671BADDA}" presName="hierRoot4" presStyleCnt="0"/>
      <dgm:spPr/>
    </dgm:pt>
    <dgm:pt modelId="{A7DAA9DA-E2B4-4A61-A077-509A0A3F3F32}" type="pres">
      <dgm:prSet presAssocID="{49D36050-54A0-4C26-9FBC-F3A9671BADDA}" presName="composite4" presStyleCnt="0"/>
      <dgm:spPr/>
    </dgm:pt>
    <dgm:pt modelId="{235B9032-500A-410F-B585-5D075F6337A4}" type="pres">
      <dgm:prSet presAssocID="{49D36050-54A0-4C26-9FBC-F3A9671BADDA}" presName="background4" presStyleLbl="node4" presStyleIdx="7" presStyleCnt="18"/>
      <dgm:spPr/>
    </dgm:pt>
    <dgm:pt modelId="{D2B7E210-4972-446B-A8F6-5B54B0A2C616}" type="pres">
      <dgm:prSet presAssocID="{49D36050-54A0-4C26-9FBC-F3A9671BADDA}" presName="text4" presStyleLbl="fgAcc4" presStyleIdx="7" presStyleCnt="18" custScaleY="216665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A794308D-A2A2-4181-ABDC-91BBBAF4EC14}" type="pres">
      <dgm:prSet presAssocID="{49D36050-54A0-4C26-9FBC-F3A9671BADDA}" presName="hierChild5" presStyleCnt="0"/>
      <dgm:spPr/>
    </dgm:pt>
    <dgm:pt modelId="{FC2C7422-B9F2-4542-B0FE-5D5E4B56FE34}" type="pres">
      <dgm:prSet presAssocID="{89519712-9189-47EC-88C2-082023BF636C}" presName="Name17" presStyleLbl="parChTrans1D3" presStyleIdx="1" presStyleCnt="4"/>
      <dgm:spPr/>
    </dgm:pt>
    <dgm:pt modelId="{DDD340D1-35D9-4CC0-BB37-77FB894B8E92}" type="pres">
      <dgm:prSet presAssocID="{E41D23EE-2771-4E0F-A923-D55266B1FDB7}" presName="hierRoot3" presStyleCnt="0"/>
      <dgm:spPr/>
    </dgm:pt>
    <dgm:pt modelId="{CDC49E10-8B37-4A6C-89A8-4C4E3D5A9A28}" type="pres">
      <dgm:prSet presAssocID="{E41D23EE-2771-4E0F-A923-D55266B1FDB7}" presName="composite3" presStyleCnt="0"/>
      <dgm:spPr/>
    </dgm:pt>
    <dgm:pt modelId="{162F0564-4ECA-4CC3-AD68-3803555A78C0}" type="pres">
      <dgm:prSet presAssocID="{E41D23EE-2771-4E0F-A923-D55266B1FDB7}" presName="background3" presStyleLbl="node3" presStyleIdx="1" presStyleCnt="4"/>
      <dgm:spPr/>
    </dgm:pt>
    <dgm:pt modelId="{692A9F9E-0CC9-45D7-83E5-744C8E836DC4}" type="pres">
      <dgm:prSet presAssocID="{E41D23EE-2771-4E0F-A923-D55266B1FDB7}" presName="text3" presStyleLbl="fgAcc3" presStyleIdx="1" presStyleCnt="4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F5CB6C7B-0481-4779-B4A6-D9BBBE2546FD}" type="pres">
      <dgm:prSet presAssocID="{E41D23EE-2771-4E0F-A923-D55266B1FDB7}" presName="hierChild4" presStyleCnt="0"/>
      <dgm:spPr/>
    </dgm:pt>
    <dgm:pt modelId="{2FD80B8C-6C09-4503-A05C-46C556420DFE}" type="pres">
      <dgm:prSet presAssocID="{9AFD41D5-219E-46A7-B554-D703BC21026E}" presName="Name23" presStyleLbl="parChTrans1D4" presStyleIdx="8" presStyleCnt="18"/>
      <dgm:spPr/>
    </dgm:pt>
    <dgm:pt modelId="{B1474A8A-A2E7-4A74-A51D-B48C3AFE6753}" type="pres">
      <dgm:prSet presAssocID="{6C98A11A-F451-4970-8292-EE45BB6D8DE8}" presName="hierRoot4" presStyleCnt="0"/>
      <dgm:spPr/>
    </dgm:pt>
    <dgm:pt modelId="{FC11F733-0390-4698-A59F-95AB1F1921D0}" type="pres">
      <dgm:prSet presAssocID="{6C98A11A-F451-4970-8292-EE45BB6D8DE8}" presName="composite4" presStyleCnt="0"/>
      <dgm:spPr/>
    </dgm:pt>
    <dgm:pt modelId="{0660C43A-6327-4372-BED8-CE49801FA668}" type="pres">
      <dgm:prSet presAssocID="{6C98A11A-F451-4970-8292-EE45BB6D8DE8}" presName="background4" presStyleLbl="node4" presStyleIdx="8" presStyleCnt="18"/>
      <dgm:spPr/>
    </dgm:pt>
    <dgm:pt modelId="{4B33DC21-4E33-4B2E-843E-08FE318F7B10}" type="pres">
      <dgm:prSet presAssocID="{6C98A11A-F451-4970-8292-EE45BB6D8DE8}" presName="text4" presStyleLbl="fgAcc4" presStyleIdx="8" presStyleCnt="18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2D6D0806-B6DB-41A7-B393-F4FDFC0871D5}" type="pres">
      <dgm:prSet presAssocID="{6C98A11A-F451-4970-8292-EE45BB6D8DE8}" presName="hierChild5" presStyleCnt="0"/>
      <dgm:spPr/>
    </dgm:pt>
    <dgm:pt modelId="{178ACBE7-C77D-430C-B2B7-A3396422D05B}" type="pres">
      <dgm:prSet presAssocID="{C1738655-A88F-44CD-A107-527C65DE9B59}" presName="Name23" presStyleLbl="parChTrans1D4" presStyleIdx="9" presStyleCnt="18"/>
      <dgm:spPr/>
    </dgm:pt>
    <dgm:pt modelId="{1365DBF3-04E1-443B-85E2-E0319BD79C58}" type="pres">
      <dgm:prSet presAssocID="{F8621794-75B1-4EF3-9A74-0E409767964A}" presName="hierRoot4" presStyleCnt="0"/>
      <dgm:spPr/>
    </dgm:pt>
    <dgm:pt modelId="{F6A4E318-C266-4035-AA53-A86A15826C0A}" type="pres">
      <dgm:prSet presAssocID="{F8621794-75B1-4EF3-9A74-0E409767964A}" presName="composite4" presStyleCnt="0"/>
      <dgm:spPr/>
    </dgm:pt>
    <dgm:pt modelId="{7E2490AA-E031-4210-9044-3FB9C0F28B15}" type="pres">
      <dgm:prSet presAssocID="{F8621794-75B1-4EF3-9A74-0E409767964A}" presName="background4" presStyleLbl="node4" presStyleIdx="9" presStyleCnt="18"/>
      <dgm:spPr/>
    </dgm:pt>
    <dgm:pt modelId="{6CFABD9E-5CAB-4069-9E06-93EECDBA4CF5}" type="pres">
      <dgm:prSet presAssocID="{F8621794-75B1-4EF3-9A74-0E409767964A}" presName="text4" presStyleLbl="fgAcc4" presStyleIdx="9" presStyleCnt="18">
        <dgm:presLayoutVars>
          <dgm:chPref val="3"/>
        </dgm:presLayoutVars>
      </dgm:prSet>
      <dgm:spPr/>
    </dgm:pt>
    <dgm:pt modelId="{EB92EA5A-D079-4A9D-A7F7-81CD6E17859E}" type="pres">
      <dgm:prSet presAssocID="{F8621794-75B1-4EF3-9A74-0E409767964A}" presName="hierChild5" presStyleCnt="0"/>
      <dgm:spPr/>
    </dgm:pt>
    <dgm:pt modelId="{032CD648-AA98-4A9F-8F2D-DE34C3BDB0D7}" type="pres">
      <dgm:prSet presAssocID="{292214D5-7A50-42EF-A33D-19790CAF29F2}" presName="Name17" presStyleLbl="parChTrans1D3" presStyleIdx="2" presStyleCnt="4"/>
      <dgm:spPr/>
    </dgm:pt>
    <dgm:pt modelId="{4C2711C6-1C10-459C-872B-7CAD2F58ACD6}" type="pres">
      <dgm:prSet presAssocID="{66716C60-20DC-4467-8288-F8B8236C285B}" presName="hierRoot3" presStyleCnt="0"/>
      <dgm:spPr/>
    </dgm:pt>
    <dgm:pt modelId="{67629245-33ED-4961-8723-66E26E107A04}" type="pres">
      <dgm:prSet presAssocID="{66716C60-20DC-4467-8288-F8B8236C285B}" presName="composite3" presStyleCnt="0"/>
      <dgm:spPr/>
    </dgm:pt>
    <dgm:pt modelId="{6320EF2A-659B-40AC-893C-A203A9E7A2CD}" type="pres">
      <dgm:prSet presAssocID="{66716C60-20DC-4467-8288-F8B8236C285B}" presName="background3" presStyleLbl="node3" presStyleIdx="2" presStyleCnt="4"/>
      <dgm:spPr/>
    </dgm:pt>
    <dgm:pt modelId="{97DF03C5-FCD9-47E9-8DCA-B60656B334E9}" type="pres">
      <dgm:prSet presAssocID="{66716C60-20DC-4467-8288-F8B8236C285B}" presName="text3" presStyleLbl="fgAcc3" presStyleIdx="2" presStyleCnt="4">
        <dgm:presLayoutVars>
          <dgm:chPref val="3"/>
        </dgm:presLayoutVars>
      </dgm:prSet>
      <dgm:spPr/>
    </dgm:pt>
    <dgm:pt modelId="{C69EE2D6-1BDF-4F51-AD35-D8D490FBE543}" type="pres">
      <dgm:prSet presAssocID="{66716C60-20DC-4467-8288-F8B8236C285B}" presName="hierChild4" presStyleCnt="0"/>
      <dgm:spPr/>
    </dgm:pt>
    <dgm:pt modelId="{52544F63-21B9-4E7E-B61D-F9F45A643368}" type="pres">
      <dgm:prSet presAssocID="{7E2FF60C-2AC0-49F9-B179-69B55D1DC8C7}" presName="Name23" presStyleLbl="parChTrans1D4" presStyleIdx="10" presStyleCnt="18"/>
      <dgm:spPr/>
    </dgm:pt>
    <dgm:pt modelId="{BF1472A3-86A8-4BD3-BB0A-41D0589AF29B}" type="pres">
      <dgm:prSet presAssocID="{5F372B75-C382-45FF-9E5E-9350F9A68CDF}" presName="hierRoot4" presStyleCnt="0"/>
      <dgm:spPr/>
    </dgm:pt>
    <dgm:pt modelId="{3954043A-52F7-4393-A8D8-873E6CB13DD6}" type="pres">
      <dgm:prSet presAssocID="{5F372B75-C382-45FF-9E5E-9350F9A68CDF}" presName="composite4" presStyleCnt="0"/>
      <dgm:spPr/>
    </dgm:pt>
    <dgm:pt modelId="{534AD9BF-526B-4B6E-BE35-5033161AED29}" type="pres">
      <dgm:prSet presAssocID="{5F372B75-C382-45FF-9E5E-9350F9A68CDF}" presName="background4" presStyleLbl="node4" presStyleIdx="10" presStyleCnt="18"/>
      <dgm:spPr/>
    </dgm:pt>
    <dgm:pt modelId="{31CA7BDE-9380-4FED-81BB-CAB2FA01766D}" type="pres">
      <dgm:prSet presAssocID="{5F372B75-C382-45FF-9E5E-9350F9A68CDF}" presName="text4" presStyleLbl="fgAcc4" presStyleIdx="10" presStyleCnt="18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B0B51D6C-8690-446D-B77D-10A6E2A21C4F}" type="pres">
      <dgm:prSet presAssocID="{5F372B75-C382-45FF-9E5E-9350F9A68CDF}" presName="hierChild5" presStyleCnt="0"/>
      <dgm:spPr/>
    </dgm:pt>
    <dgm:pt modelId="{D5A225FF-3D13-4900-AF5A-B0F8025D23E6}" type="pres">
      <dgm:prSet presAssocID="{2C18695D-E405-4BCE-953B-7AACCCEF8F20}" presName="Name23" presStyleLbl="parChTrans1D4" presStyleIdx="11" presStyleCnt="18"/>
      <dgm:spPr/>
    </dgm:pt>
    <dgm:pt modelId="{6B3B4640-9903-4F9D-81F7-0EA58206D882}" type="pres">
      <dgm:prSet presAssocID="{DBC1661C-9F6C-4E0F-BB71-BF9A6DE1ED70}" presName="hierRoot4" presStyleCnt="0"/>
      <dgm:spPr/>
    </dgm:pt>
    <dgm:pt modelId="{FAA5AAFF-421A-4482-ADBE-11E6B5C76440}" type="pres">
      <dgm:prSet presAssocID="{DBC1661C-9F6C-4E0F-BB71-BF9A6DE1ED70}" presName="composite4" presStyleCnt="0"/>
      <dgm:spPr/>
    </dgm:pt>
    <dgm:pt modelId="{4712DFCA-3D06-448C-8125-78BAD18CF160}" type="pres">
      <dgm:prSet presAssocID="{DBC1661C-9F6C-4E0F-BB71-BF9A6DE1ED70}" presName="background4" presStyleLbl="node4" presStyleIdx="11" presStyleCnt="18"/>
      <dgm:spPr/>
    </dgm:pt>
    <dgm:pt modelId="{E8ED304B-80D0-451E-BAAD-1E32BB2626DB}" type="pres">
      <dgm:prSet presAssocID="{DBC1661C-9F6C-4E0F-BB71-BF9A6DE1ED70}" presName="text4" presStyleLbl="fgAcc4" presStyleIdx="11" presStyleCnt="18">
        <dgm:presLayoutVars>
          <dgm:chPref val="3"/>
        </dgm:presLayoutVars>
      </dgm:prSet>
      <dgm:spPr/>
    </dgm:pt>
    <dgm:pt modelId="{A58B09A1-6289-4D0A-9F8D-55453690AA21}" type="pres">
      <dgm:prSet presAssocID="{DBC1661C-9F6C-4E0F-BB71-BF9A6DE1ED70}" presName="hierChild5" presStyleCnt="0"/>
      <dgm:spPr/>
    </dgm:pt>
    <dgm:pt modelId="{525425FA-7BD6-49B7-A411-4907DF977107}" type="pres">
      <dgm:prSet presAssocID="{E699161A-6F3E-416C-9107-1C1D2DD91FF5}" presName="Name17" presStyleLbl="parChTrans1D3" presStyleIdx="3" presStyleCnt="4"/>
      <dgm:spPr/>
    </dgm:pt>
    <dgm:pt modelId="{1A73707C-1325-47E6-A9C2-7F807280288C}" type="pres">
      <dgm:prSet presAssocID="{BAF0A735-FF89-4EC9-AB34-F5EFFF666FEA}" presName="hierRoot3" presStyleCnt="0"/>
      <dgm:spPr/>
    </dgm:pt>
    <dgm:pt modelId="{5BC4C665-3EFC-4288-ADEF-78A9D3715A41}" type="pres">
      <dgm:prSet presAssocID="{BAF0A735-FF89-4EC9-AB34-F5EFFF666FEA}" presName="composite3" presStyleCnt="0"/>
      <dgm:spPr/>
    </dgm:pt>
    <dgm:pt modelId="{CCED751F-7E72-4FCD-8144-8FB8845F4252}" type="pres">
      <dgm:prSet presAssocID="{BAF0A735-FF89-4EC9-AB34-F5EFFF666FEA}" presName="background3" presStyleLbl="node3" presStyleIdx="3" presStyleCnt="4"/>
      <dgm:spPr/>
    </dgm:pt>
    <dgm:pt modelId="{5CD86E5E-CD37-4BE9-B211-5E2D35371088}" type="pres">
      <dgm:prSet presAssocID="{BAF0A735-FF89-4EC9-AB34-F5EFFF666FEA}" presName="text3" presStyleLbl="fgAcc3" presStyleIdx="3" presStyleCnt="4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701F2713-0F86-4966-902E-F2D10CE91D78}" type="pres">
      <dgm:prSet presAssocID="{BAF0A735-FF89-4EC9-AB34-F5EFFF666FEA}" presName="hierChild4" presStyleCnt="0"/>
      <dgm:spPr/>
    </dgm:pt>
    <dgm:pt modelId="{EF4F52D6-1D02-42FB-A86F-D4C425192780}" type="pres">
      <dgm:prSet presAssocID="{A1B35EBB-A5EF-4A50-B0DE-ADF84725547E}" presName="Name23" presStyleLbl="parChTrans1D4" presStyleIdx="12" presStyleCnt="18"/>
      <dgm:spPr/>
    </dgm:pt>
    <dgm:pt modelId="{85595940-8B4F-48E4-AFBA-F4DE202EF27B}" type="pres">
      <dgm:prSet presAssocID="{504D912E-E215-4044-9953-2139A074C400}" presName="hierRoot4" presStyleCnt="0"/>
      <dgm:spPr/>
    </dgm:pt>
    <dgm:pt modelId="{1F90CBD8-C06C-401F-BAC4-FF311C6FD1FA}" type="pres">
      <dgm:prSet presAssocID="{504D912E-E215-4044-9953-2139A074C400}" presName="composite4" presStyleCnt="0"/>
      <dgm:spPr/>
    </dgm:pt>
    <dgm:pt modelId="{6AD59DB8-7C44-4B39-9D67-F98EA628BFAF}" type="pres">
      <dgm:prSet presAssocID="{504D912E-E215-4044-9953-2139A074C400}" presName="background4" presStyleLbl="node4" presStyleIdx="12" presStyleCnt="18"/>
      <dgm:spPr/>
    </dgm:pt>
    <dgm:pt modelId="{236DCCCB-B5DB-44B0-B637-EE5E18D0279B}" type="pres">
      <dgm:prSet presAssocID="{504D912E-E215-4044-9953-2139A074C400}" presName="text4" presStyleLbl="fgAcc4" presStyleIdx="12" presStyleCnt="18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2A01613E-9FCD-4019-8FB5-D1FCAB66345C}" type="pres">
      <dgm:prSet presAssocID="{504D912E-E215-4044-9953-2139A074C400}" presName="hierChild5" presStyleCnt="0"/>
      <dgm:spPr/>
    </dgm:pt>
    <dgm:pt modelId="{59240B0D-2ABA-4171-BB68-93BBCAF2A6F5}" type="pres">
      <dgm:prSet presAssocID="{1F7E9463-41C0-4F37-A6B0-DEC8B4531F04}" presName="Name23" presStyleLbl="parChTrans1D4" presStyleIdx="13" presStyleCnt="18"/>
      <dgm:spPr/>
    </dgm:pt>
    <dgm:pt modelId="{4BE818AE-9A75-441F-8041-EC9E35A00EB8}" type="pres">
      <dgm:prSet presAssocID="{AAC9C5EB-914E-4B98-B2AD-621C6CCC55CA}" presName="hierRoot4" presStyleCnt="0"/>
      <dgm:spPr/>
    </dgm:pt>
    <dgm:pt modelId="{80F6B35A-8F4E-4976-8E26-C93C847D2D59}" type="pres">
      <dgm:prSet presAssocID="{AAC9C5EB-914E-4B98-B2AD-621C6CCC55CA}" presName="composite4" presStyleCnt="0"/>
      <dgm:spPr/>
    </dgm:pt>
    <dgm:pt modelId="{46249F9C-21D2-48FD-9FC4-607A65784D15}" type="pres">
      <dgm:prSet presAssocID="{AAC9C5EB-914E-4B98-B2AD-621C6CCC55CA}" presName="background4" presStyleLbl="node4" presStyleIdx="13" presStyleCnt="18"/>
      <dgm:spPr/>
    </dgm:pt>
    <dgm:pt modelId="{825760B3-768F-4C43-830C-FA6D2AEAA636}" type="pres">
      <dgm:prSet presAssocID="{AAC9C5EB-914E-4B98-B2AD-621C6CCC55CA}" presName="text4" presStyleLbl="fgAcc4" presStyleIdx="13" presStyleCnt="18">
        <dgm:presLayoutVars>
          <dgm:chPref val="3"/>
        </dgm:presLayoutVars>
      </dgm:prSet>
      <dgm:spPr/>
    </dgm:pt>
    <dgm:pt modelId="{021D40EE-49F5-407C-8B52-F796BD7B924B}" type="pres">
      <dgm:prSet presAssocID="{AAC9C5EB-914E-4B98-B2AD-621C6CCC55CA}" presName="hierChild5" presStyleCnt="0"/>
      <dgm:spPr/>
    </dgm:pt>
    <dgm:pt modelId="{FD6C148B-4378-4909-8D46-FE139059863C}" type="pres">
      <dgm:prSet presAssocID="{775C7D84-5124-4266-BF38-4764BADF0798}" presName="Name23" presStyleLbl="parChTrans1D4" presStyleIdx="14" presStyleCnt="18"/>
      <dgm:spPr/>
    </dgm:pt>
    <dgm:pt modelId="{19014416-5234-41F6-AA2A-016D29BC75ED}" type="pres">
      <dgm:prSet presAssocID="{668F5612-6FB9-44AC-A36D-AC3C3B5DB81B}" presName="hierRoot4" presStyleCnt="0"/>
      <dgm:spPr/>
    </dgm:pt>
    <dgm:pt modelId="{049FDDAC-BCA6-4C12-B715-6F591021312B}" type="pres">
      <dgm:prSet presAssocID="{668F5612-6FB9-44AC-A36D-AC3C3B5DB81B}" presName="composite4" presStyleCnt="0"/>
      <dgm:spPr/>
    </dgm:pt>
    <dgm:pt modelId="{81335BA3-C9AC-423F-92B8-257BA46D88BA}" type="pres">
      <dgm:prSet presAssocID="{668F5612-6FB9-44AC-A36D-AC3C3B5DB81B}" presName="background4" presStyleLbl="node4" presStyleIdx="14" presStyleCnt="18"/>
      <dgm:spPr/>
    </dgm:pt>
    <dgm:pt modelId="{A2367ECE-6265-4AE7-97EA-7E40EF2428BA}" type="pres">
      <dgm:prSet presAssocID="{668F5612-6FB9-44AC-A36D-AC3C3B5DB81B}" presName="text4" presStyleLbl="fgAcc4" presStyleIdx="14" presStyleCnt="18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21B2735F-BC2E-4FA4-AF23-EA99FDF8C94C}" type="pres">
      <dgm:prSet presAssocID="{668F5612-6FB9-44AC-A36D-AC3C3B5DB81B}" presName="hierChild5" presStyleCnt="0"/>
      <dgm:spPr/>
    </dgm:pt>
    <dgm:pt modelId="{492192F4-9AE6-4CB2-9AF7-88F750858032}" type="pres">
      <dgm:prSet presAssocID="{2B7BE117-21F5-4DE0-9023-0A6F6133136A}" presName="Name23" presStyleLbl="parChTrans1D4" presStyleIdx="15" presStyleCnt="18"/>
      <dgm:spPr/>
    </dgm:pt>
    <dgm:pt modelId="{83F145C6-8B52-4B6F-9BA9-640EECEA2B54}" type="pres">
      <dgm:prSet presAssocID="{8DD893B0-C230-4B5A-A025-66961080AC7B}" presName="hierRoot4" presStyleCnt="0"/>
      <dgm:spPr/>
    </dgm:pt>
    <dgm:pt modelId="{B4F2D7C0-EC0B-4C31-AE7F-CC401FB9F618}" type="pres">
      <dgm:prSet presAssocID="{8DD893B0-C230-4B5A-A025-66961080AC7B}" presName="composite4" presStyleCnt="0"/>
      <dgm:spPr/>
    </dgm:pt>
    <dgm:pt modelId="{73C1487A-EABE-44FC-BAF5-D328381447D5}" type="pres">
      <dgm:prSet presAssocID="{8DD893B0-C230-4B5A-A025-66961080AC7B}" presName="background4" presStyleLbl="node4" presStyleIdx="15" presStyleCnt="18"/>
      <dgm:spPr/>
    </dgm:pt>
    <dgm:pt modelId="{7415FA00-B4B0-44CA-80FF-FA4CE44EEEB3}" type="pres">
      <dgm:prSet presAssocID="{8DD893B0-C230-4B5A-A025-66961080AC7B}" presName="text4" presStyleLbl="fgAcc4" presStyleIdx="15" presStyleCnt="18">
        <dgm:presLayoutVars>
          <dgm:chPref val="3"/>
        </dgm:presLayoutVars>
      </dgm:prSet>
      <dgm:spPr/>
    </dgm:pt>
    <dgm:pt modelId="{D3119A0B-C280-41B0-AA68-1A3CC749842A}" type="pres">
      <dgm:prSet presAssocID="{8DD893B0-C230-4B5A-A025-66961080AC7B}" presName="hierChild5" presStyleCnt="0"/>
      <dgm:spPr/>
    </dgm:pt>
    <dgm:pt modelId="{E85DAA67-BE28-41FA-AE61-6B4DC326522D}" type="pres">
      <dgm:prSet presAssocID="{0B31DE9C-6713-433F-BD20-B5087025C910}" presName="Name23" presStyleLbl="parChTrans1D4" presStyleIdx="16" presStyleCnt="18"/>
      <dgm:spPr/>
    </dgm:pt>
    <dgm:pt modelId="{2CF15A75-B9CD-4992-AF63-44B437BC5EC9}" type="pres">
      <dgm:prSet presAssocID="{BCCC4A63-64C6-471A-88F1-C3EA3F660725}" presName="hierRoot4" presStyleCnt="0"/>
      <dgm:spPr/>
    </dgm:pt>
    <dgm:pt modelId="{E64D5E48-08F2-40FA-A9C4-8CF8D2AC5D2F}" type="pres">
      <dgm:prSet presAssocID="{BCCC4A63-64C6-471A-88F1-C3EA3F660725}" presName="composite4" presStyleCnt="0"/>
      <dgm:spPr/>
    </dgm:pt>
    <dgm:pt modelId="{0D7F3127-881D-4E18-8A97-F3999F032589}" type="pres">
      <dgm:prSet presAssocID="{BCCC4A63-64C6-471A-88F1-C3EA3F660725}" presName="background4" presStyleLbl="node4" presStyleIdx="16" presStyleCnt="18"/>
      <dgm:spPr/>
    </dgm:pt>
    <dgm:pt modelId="{D3C10DC9-F046-4AE9-A9A4-5DC0609454E1}" type="pres">
      <dgm:prSet presAssocID="{BCCC4A63-64C6-471A-88F1-C3EA3F660725}" presName="text4" presStyleLbl="fgAcc4" presStyleIdx="16" presStyleCnt="18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20A0655D-5AD2-41E1-90A9-2ADBB45D113A}" type="pres">
      <dgm:prSet presAssocID="{BCCC4A63-64C6-471A-88F1-C3EA3F660725}" presName="hierChild5" presStyleCnt="0"/>
      <dgm:spPr/>
    </dgm:pt>
    <dgm:pt modelId="{6700FD5F-6D62-4F54-A08A-08EDFACAF556}" type="pres">
      <dgm:prSet presAssocID="{6F1C529F-55DC-459E-A3C8-89B2C404EDDF}" presName="Name23" presStyleLbl="parChTrans1D4" presStyleIdx="17" presStyleCnt="18"/>
      <dgm:spPr/>
    </dgm:pt>
    <dgm:pt modelId="{39425F11-AFA5-4B00-9E1C-85DFA5096159}" type="pres">
      <dgm:prSet presAssocID="{D60EAC1F-96CC-42C3-9EFE-4F0E40EFF31D}" presName="hierRoot4" presStyleCnt="0"/>
      <dgm:spPr/>
    </dgm:pt>
    <dgm:pt modelId="{4705FB75-C1F3-4C72-9884-4C4917ACD4D3}" type="pres">
      <dgm:prSet presAssocID="{D60EAC1F-96CC-42C3-9EFE-4F0E40EFF31D}" presName="composite4" presStyleCnt="0"/>
      <dgm:spPr/>
    </dgm:pt>
    <dgm:pt modelId="{DD46C519-F375-48AD-8DD6-984CEA0996D4}" type="pres">
      <dgm:prSet presAssocID="{D60EAC1F-96CC-42C3-9EFE-4F0E40EFF31D}" presName="background4" presStyleLbl="node4" presStyleIdx="17" presStyleCnt="18"/>
      <dgm:spPr/>
    </dgm:pt>
    <dgm:pt modelId="{4B1DC177-E909-4327-BCD9-E44990AC9770}" type="pres">
      <dgm:prSet presAssocID="{D60EAC1F-96CC-42C3-9EFE-4F0E40EFF31D}" presName="text4" presStyleLbl="fgAcc4" presStyleIdx="17" presStyleCnt="18">
        <dgm:presLayoutVars>
          <dgm:chPref val="3"/>
        </dgm:presLayoutVars>
      </dgm:prSet>
      <dgm:spPr/>
    </dgm:pt>
    <dgm:pt modelId="{0735CDD8-BDAD-4E05-9604-3F3C2595815C}" type="pres">
      <dgm:prSet presAssocID="{D60EAC1F-96CC-42C3-9EFE-4F0E40EFF31D}" presName="hierChild5" presStyleCnt="0"/>
      <dgm:spPr/>
    </dgm:pt>
  </dgm:ptLst>
  <dgm:cxnLst>
    <dgm:cxn modelId="{FFAEC115-42FC-47EF-9CE5-EA16E54CFEA3}" type="presOf" srcId="{675369F2-62DD-4781-ABC0-7825B14BA44F}" destId="{4A3C92F6-80E0-48B2-841D-572D1D4207FF}" srcOrd="0" destOrd="0" presId="urn:microsoft.com/office/officeart/2005/8/layout/hierarchy1"/>
    <dgm:cxn modelId="{019D036F-2B90-4548-9D27-100EBFD7A1E5}" type="presOf" srcId="{775C7D84-5124-4266-BF38-4764BADF0798}" destId="{FD6C148B-4378-4909-8D46-FE139059863C}" srcOrd="0" destOrd="0" presId="urn:microsoft.com/office/officeart/2005/8/layout/hierarchy1"/>
    <dgm:cxn modelId="{22593004-36C1-4AC3-8ECF-EC78FCAAE7DB}" type="presOf" srcId="{BCCC4A63-64C6-471A-88F1-C3EA3F660725}" destId="{D3C10DC9-F046-4AE9-A9A4-5DC0609454E1}" srcOrd="0" destOrd="0" presId="urn:microsoft.com/office/officeart/2005/8/layout/hierarchy1"/>
    <dgm:cxn modelId="{C10EDD9F-6DBE-452A-92D9-7D9CB2438B7B}" type="presOf" srcId="{0571D5A9-7195-41ED-BE7E-463ACA45EE81}" destId="{FB156C8C-65F1-48FE-A72D-5894FC44B43F}" srcOrd="0" destOrd="0" presId="urn:microsoft.com/office/officeart/2005/8/layout/hierarchy1"/>
    <dgm:cxn modelId="{3528678F-4E09-40B3-AA8D-0FD702552820}" type="presOf" srcId="{1F7E9463-41C0-4F37-A6B0-DEC8B4531F04}" destId="{59240B0D-2ABA-4171-BB68-93BBCAF2A6F5}" srcOrd="0" destOrd="0" presId="urn:microsoft.com/office/officeart/2005/8/layout/hierarchy1"/>
    <dgm:cxn modelId="{79B8FDDC-C01B-43F8-9824-E5A11300D52C}" type="presOf" srcId="{8079CA28-2FC0-4C05-B752-E3753125C973}" destId="{FB0ED048-6A07-4895-B257-EF806128C98B}" srcOrd="0" destOrd="0" presId="urn:microsoft.com/office/officeart/2005/8/layout/hierarchy1"/>
    <dgm:cxn modelId="{0A7945F5-BF74-469B-BF72-1DF10844989A}" type="presOf" srcId="{E41D23EE-2771-4E0F-A923-D55266B1FDB7}" destId="{692A9F9E-0CC9-45D7-83E5-744C8E836DC4}" srcOrd="0" destOrd="0" presId="urn:microsoft.com/office/officeart/2005/8/layout/hierarchy1"/>
    <dgm:cxn modelId="{3798E8A9-9FD8-4E7F-9B39-5E11B743FC24}" type="presOf" srcId="{6C98A11A-F451-4970-8292-EE45BB6D8DE8}" destId="{4B33DC21-4E33-4B2E-843E-08FE318F7B10}" srcOrd="0" destOrd="0" presId="urn:microsoft.com/office/officeart/2005/8/layout/hierarchy1"/>
    <dgm:cxn modelId="{0838F2E7-E073-4F10-9F70-08AD2588DCFE}" type="presOf" srcId="{464AC5F9-F757-43A1-A891-3B60DFA53A04}" destId="{AEDAC833-4D50-4A6B-B13F-A6CD6A666CA0}" srcOrd="0" destOrd="0" presId="urn:microsoft.com/office/officeart/2005/8/layout/hierarchy1"/>
    <dgm:cxn modelId="{43B0651F-CCEC-462C-B105-8435B1B8996F}" type="presOf" srcId="{A1B35EBB-A5EF-4A50-B0DE-ADF84725547E}" destId="{EF4F52D6-1D02-42FB-A86F-D4C425192780}" srcOrd="0" destOrd="0" presId="urn:microsoft.com/office/officeart/2005/8/layout/hierarchy1"/>
    <dgm:cxn modelId="{521FCA26-DFF2-422B-84C6-8117F1826457}" srcId="{3A0AD71F-AF33-428C-A439-33626119BF11}" destId="{675369F2-62DD-4781-ABC0-7825B14BA44F}" srcOrd="0" destOrd="0" parTransId="{43B991BF-62C9-4A03-8531-A0BE12A1D732}" sibTransId="{4F7625E8-D30C-40C2-9D25-97DCF232AA6F}"/>
    <dgm:cxn modelId="{CD8F2892-557F-4159-99A8-F6C90841A2CB}" type="presOf" srcId="{6278EB73-2092-477F-AA01-54502C478FD9}" destId="{10FEFD45-DC78-4E40-8966-5662AD8045C8}" srcOrd="0" destOrd="0" presId="urn:microsoft.com/office/officeart/2005/8/layout/hierarchy1"/>
    <dgm:cxn modelId="{9D8089D6-1208-4EA1-9F4A-2EAEC6CDFEA2}" type="presOf" srcId="{6F1C529F-55DC-459E-A3C8-89B2C404EDDF}" destId="{6700FD5F-6D62-4F54-A08A-08EDFACAF556}" srcOrd="0" destOrd="0" presId="urn:microsoft.com/office/officeart/2005/8/layout/hierarchy1"/>
    <dgm:cxn modelId="{34EA910F-8600-4C8D-817D-6CBD68D52FC1}" srcId="{6C98A11A-F451-4970-8292-EE45BB6D8DE8}" destId="{F8621794-75B1-4EF3-9A74-0E409767964A}" srcOrd="0" destOrd="0" parTransId="{C1738655-A88F-44CD-A107-527C65DE9B59}" sibTransId="{B3D064C5-FEF2-4B7B-AF43-9394172C4B98}"/>
    <dgm:cxn modelId="{5A50FF3F-B147-4E79-B5F8-739E779628E5}" type="presOf" srcId="{9AFD41D5-219E-46A7-B554-D703BC21026E}" destId="{2FD80B8C-6C09-4503-A05C-46C556420DFE}" srcOrd="0" destOrd="0" presId="urn:microsoft.com/office/officeart/2005/8/layout/hierarchy1"/>
    <dgm:cxn modelId="{D9971D99-B863-4D01-85E3-122A13FD356D}" type="presOf" srcId="{504D912E-E215-4044-9953-2139A074C400}" destId="{236DCCCB-B5DB-44B0-B637-EE5E18D0279B}" srcOrd="0" destOrd="0" presId="urn:microsoft.com/office/officeart/2005/8/layout/hierarchy1"/>
    <dgm:cxn modelId="{40354188-A106-4A65-A03E-422E2AB35BF6}" type="presOf" srcId="{89519712-9189-47EC-88C2-082023BF636C}" destId="{FC2C7422-B9F2-4542-B0FE-5D5E4B56FE34}" srcOrd="0" destOrd="0" presId="urn:microsoft.com/office/officeart/2005/8/layout/hierarchy1"/>
    <dgm:cxn modelId="{1C1289D0-7BFE-4660-8FDC-6CD36583653C}" srcId="{E41D23EE-2771-4E0F-A923-D55266B1FDB7}" destId="{6C98A11A-F451-4970-8292-EE45BB6D8DE8}" srcOrd="0" destOrd="0" parTransId="{9AFD41D5-219E-46A7-B554-D703BC21026E}" sibTransId="{7AE36684-7E1F-4360-BF07-5AE2B45CC077}"/>
    <dgm:cxn modelId="{16104E92-0D42-4A08-9B6B-45D64C99B826}" type="presOf" srcId="{C461AD24-58E1-4BDE-9A1D-9FC5F16A7810}" destId="{5EA23F13-2783-409A-9180-EC376E2E2830}" srcOrd="0" destOrd="0" presId="urn:microsoft.com/office/officeart/2005/8/layout/hierarchy1"/>
    <dgm:cxn modelId="{4E817886-DBEB-448B-825E-0E83C18477B1}" srcId="{675369F2-62DD-4781-ABC0-7825B14BA44F}" destId="{1804B9C9-A4AB-4B38-A277-82AD3B16F7E8}" srcOrd="2" destOrd="0" parTransId="{C461AD24-58E1-4BDE-9A1D-9FC5F16A7810}" sibTransId="{033E83CE-D488-465F-ADA7-F252F5545772}"/>
    <dgm:cxn modelId="{4D3295F1-0AE8-47FC-A382-AE768D97F6DB}" type="presOf" srcId="{D60EAC1F-96CC-42C3-9EFE-4F0E40EFF31D}" destId="{4B1DC177-E909-4327-BCD9-E44990AC9770}" srcOrd="0" destOrd="0" presId="urn:microsoft.com/office/officeart/2005/8/layout/hierarchy1"/>
    <dgm:cxn modelId="{2353FA0B-98BA-495E-89DF-5D33F27CE488}" srcId="{BAF0A735-FF89-4EC9-AB34-F5EFFF666FEA}" destId="{668F5612-6FB9-44AC-A36D-AC3C3B5DB81B}" srcOrd="1" destOrd="0" parTransId="{775C7D84-5124-4266-BF38-4764BADF0798}" sibTransId="{09274E87-B0F7-4607-9C1A-ECB7786D2D45}"/>
    <dgm:cxn modelId="{4FF0BE5F-D19D-4C10-97B3-BDB26F7942DB}" type="presOf" srcId="{43B991BF-62C9-4A03-8531-A0BE12A1D732}" destId="{42E065D7-0D6D-40C3-8D9E-9BAB27C26A0C}" srcOrd="0" destOrd="0" presId="urn:microsoft.com/office/officeart/2005/8/layout/hierarchy1"/>
    <dgm:cxn modelId="{CCE1083B-FAB9-43D8-8ABC-EDCC23D95DE3}" srcId="{1804B9C9-A4AB-4B38-A277-82AD3B16F7E8}" destId="{FD62594C-8017-45F5-9BF0-A1065458B770}" srcOrd="0" destOrd="0" parTransId="{28CACDED-9F11-4582-886D-90BDD6D030F4}" sibTransId="{18A42EFB-9FAD-4A59-B917-613D1B27B1F2}"/>
    <dgm:cxn modelId="{F5011C58-12D1-4A8C-9A28-4AC4F3231DA2}" type="presOf" srcId="{8DD893B0-C230-4B5A-A025-66961080AC7B}" destId="{7415FA00-B4B0-44CA-80FF-FA4CE44EEEB3}" srcOrd="0" destOrd="0" presId="urn:microsoft.com/office/officeart/2005/8/layout/hierarchy1"/>
    <dgm:cxn modelId="{6F71B0FD-3734-458D-A5A9-B5668E8D1EA1}" type="presOf" srcId="{9F19E117-F78F-41D2-805B-E10A077D56FC}" destId="{94DA8D65-3AB8-46A6-9BDF-34D4478960A9}" srcOrd="0" destOrd="0" presId="urn:microsoft.com/office/officeart/2005/8/layout/hierarchy1"/>
    <dgm:cxn modelId="{94E9F5FE-0DA7-419A-B4A5-F85124B691B4}" type="presOf" srcId="{F8621794-75B1-4EF3-9A74-0E409767964A}" destId="{6CFABD9E-5CAB-4069-9E06-93EECDBA4CF5}" srcOrd="0" destOrd="0" presId="urn:microsoft.com/office/officeart/2005/8/layout/hierarchy1"/>
    <dgm:cxn modelId="{397D1330-92EC-4AE7-857E-7B6EF289E7F1}" srcId="{55238FA0-8C52-4835-A962-997C29B8C7F3}" destId="{3A0AD71F-AF33-428C-A439-33626119BF11}" srcOrd="0" destOrd="0" parTransId="{4795E18F-1728-47BA-96C6-CC39853933C5}" sibTransId="{06E11791-FE52-4DE9-82C4-3B4BB7ED1B7E}"/>
    <dgm:cxn modelId="{9BF20815-5D11-4F26-BF47-C277AFA9C635}" srcId="{947AB0B3-56C2-4F9E-99DB-E66BD5AF6CF8}" destId="{55238FA0-8C52-4835-A962-997C29B8C7F3}" srcOrd="0" destOrd="0" parTransId="{03B577AD-BE39-4C72-B6AC-AFD2F0B5BAAB}" sibTransId="{4C010414-28A4-4E9A-B011-A98BBAFD7145}"/>
    <dgm:cxn modelId="{7B16935D-C1C7-49EF-BEE7-F1EB14D61F4C}" srcId="{675369F2-62DD-4781-ABC0-7825B14BA44F}" destId="{464AC5F9-F757-43A1-A891-3B60DFA53A04}" srcOrd="1" destOrd="0" parTransId="{8079CA28-2FC0-4C05-B752-E3753125C973}" sibTransId="{53FAC100-9885-4F19-A2F0-5183737EEB35}"/>
    <dgm:cxn modelId="{901A4928-A3D6-49E3-8E3B-6D480EC1425F}" type="presOf" srcId="{2C18695D-E405-4BCE-953B-7AACCCEF8F20}" destId="{D5A225FF-3D13-4900-AF5A-B0F8025D23E6}" srcOrd="0" destOrd="0" presId="urn:microsoft.com/office/officeart/2005/8/layout/hierarchy1"/>
    <dgm:cxn modelId="{155070A2-E0A3-49D8-8B54-ECDB6C7B8246}" srcId="{504D912E-E215-4044-9953-2139A074C400}" destId="{AAC9C5EB-914E-4B98-B2AD-621C6CCC55CA}" srcOrd="0" destOrd="0" parTransId="{1F7E9463-41C0-4F37-A6B0-DEC8B4531F04}" sibTransId="{D0F7B5EA-950B-4184-B60B-4A58912243E6}"/>
    <dgm:cxn modelId="{808CD035-A022-4758-9455-82BEE829D4CF}" type="presOf" srcId="{0F0BE92A-549A-4C0A-A809-841D6C4FD6FC}" destId="{1EA8C35B-3689-4B6B-A01E-6B794F194E8E}" srcOrd="0" destOrd="0" presId="urn:microsoft.com/office/officeart/2005/8/layout/hierarchy1"/>
    <dgm:cxn modelId="{C77F2BE6-ADFB-4A77-B263-3BC2453428DB}" type="presOf" srcId="{2EA3A0B0-09F2-42BE-9208-F97DA2911F57}" destId="{A7AB6F4D-191A-4102-99F7-ED746019B521}" srcOrd="0" destOrd="0" presId="urn:microsoft.com/office/officeart/2005/8/layout/hierarchy1"/>
    <dgm:cxn modelId="{715D7D07-7FFF-41FF-A84A-2F354D4F5B5F}" srcId="{3A0AD71F-AF33-428C-A439-33626119BF11}" destId="{66716C60-20DC-4467-8288-F8B8236C285B}" srcOrd="2" destOrd="0" parTransId="{292214D5-7A50-42EF-A33D-19790CAF29F2}" sibTransId="{78CA693F-072C-4D06-94B5-D04E27DAA708}"/>
    <dgm:cxn modelId="{9BA379E9-33D0-48E8-B833-854BFCD4BC31}" srcId="{66716C60-20DC-4467-8288-F8B8236C285B}" destId="{5F372B75-C382-45FF-9E5E-9350F9A68CDF}" srcOrd="0" destOrd="0" parTransId="{7E2FF60C-2AC0-49F9-B179-69B55D1DC8C7}" sibTransId="{4FA208D7-730D-4EE3-8D64-C3FF2E068380}"/>
    <dgm:cxn modelId="{DD32294E-B694-4B36-968E-CF60C73A5CD2}" type="presOf" srcId="{7E2FF60C-2AC0-49F9-B179-69B55D1DC8C7}" destId="{52544F63-21B9-4E7E-B61D-F9F45A643368}" srcOrd="0" destOrd="0" presId="urn:microsoft.com/office/officeart/2005/8/layout/hierarchy1"/>
    <dgm:cxn modelId="{D8B3F49A-2E0C-4FAA-B256-A59E2228862A}" type="presOf" srcId="{4795E18F-1728-47BA-96C6-CC39853933C5}" destId="{94CFD1CD-2317-4DF3-8B69-4865441BE8A8}" srcOrd="0" destOrd="0" presId="urn:microsoft.com/office/officeart/2005/8/layout/hierarchy1"/>
    <dgm:cxn modelId="{9E57BD92-3803-4221-8658-90202314FB25}" type="presOf" srcId="{28CACDED-9F11-4582-886D-90BDD6D030F4}" destId="{97123E92-BC36-4D79-8AD4-D0F3F22B333F}" srcOrd="0" destOrd="0" presId="urn:microsoft.com/office/officeart/2005/8/layout/hierarchy1"/>
    <dgm:cxn modelId="{7805A3A5-1561-4848-AC54-44B9D2A911CB}" srcId="{675369F2-62DD-4781-ABC0-7825B14BA44F}" destId="{B858AF8D-64CD-4D5F-BE4E-D411F918B776}" srcOrd="0" destOrd="0" parTransId="{5876A54E-8D55-4970-87B6-4764AC4D2CE3}" sibTransId="{BFD32160-3E3C-4AA0-9F73-FC99B24A080C}"/>
    <dgm:cxn modelId="{90C567C2-0EC8-423A-BF94-D3FD3E0544D0}" type="presOf" srcId="{FD62594C-8017-45F5-9BF0-A1065458B770}" destId="{A8C59BA3-DAEF-4F63-B21C-35FE9CD9B83C}" srcOrd="0" destOrd="0" presId="urn:microsoft.com/office/officeart/2005/8/layout/hierarchy1"/>
    <dgm:cxn modelId="{4EAACE08-4B95-4D1C-B767-5B3E2D580C29}" type="presOf" srcId="{55238FA0-8C52-4835-A962-997C29B8C7F3}" destId="{B246FA31-83B5-4F52-BEFA-8343059DFA29}" srcOrd="0" destOrd="0" presId="urn:microsoft.com/office/officeart/2005/8/layout/hierarchy1"/>
    <dgm:cxn modelId="{1B07AF5A-F1EF-4199-BF2A-0B3EDEC639F7}" type="presOf" srcId="{947AB0B3-56C2-4F9E-99DB-E66BD5AF6CF8}" destId="{812CECBB-B628-480A-8578-34AFCD71F694}" srcOrd="0" destOrd="0" presId="urn:microsoft.com/office/officeart/2005/8/layout/hierarchy1"/>
    <dgm:cxn modelId="{EC3C3F8B-D5F3-4A2C-9746-DC21C41234A9}" srcId="{464AC5F9-F757-43A1-A891-3B60DFA53A04}" destId="{2EA3A0B0-09F2-42BE-9208-F97DA2911F57}" srcOrd="0" destOrd="0" parTransId="{9F19E117-F78F-41D2-805B-E10A077D56FC}" sibTransId="{01A62B99-2F77-4AD2-B90C-9CE871ED0078}"/>
    <dgm:cxn modelId="{A3E9A502-DAFE-4140-963D-D3181BE22134}" type="presOf" srcId="{49D36050-54A0-4C26-9FBC-F3A9671BADDA}" destId="{D2B7E210-4972-446B-A8F6-5B54B0A2C616}" srcOrd="0" destOrd="0" presId="urn:microsoft.com/office/officeart/2005/8/layout/hierarchy1"/>
    <dgm:cxn modelId="{3FE47175-537E-48E9-93AB-56CE796C8DCE}" type="presOf" srcId="{66716C60-20DC-4467-8288-F8B8236C285B}" destId="{97DF03C5-FCD9-47E9-8DCA-B60656B334E9}" srcOrd="0" destOrd="0" presId="urn:microsoft.com/office/officeart/2005/8/layout/hierarchy1"/>
    <dgm:cxn modelId="{C32CE62E-7F04-4BBC-82D6-3E49E31EDBA6}" type="presOf" srcId="{B858AF8D-64CD-4D5F-BE4E-D411F918B776}" destId="{550B2B25-9EF8-4E04-9475-A472348872C8}" srcOrd="0" destOrd="0" presId="urn:microsoft.com/office/officeart/2005/8/layout/hierarchy1"/>
    <dgm:cxn modelId="{DD995A56-B4A8-4727-9513-AEF7BF644149}" type="presOf" srcId="{78DF906A-85BB-4E7E-B105-B35498AF09F7}" destId="{69DB0588-2969-4D55-9805-A5FAC5FF3CFC}" srcOrd="0" destOrd="0" presId="urn:microsoft.com/office/officeart/2005/8/layout/hierarchy1"/>
    <dgm:cxn modelId="{B467D1E2-4C30-4F81-8238-1EB2BB82B5EC}" srcId="{3A0AD71F-AF33-428C-A439-33626119BF11}" destId="{E41D23EE-2771-4E0F-A923-D55266B1FDB7}" srcOrd="1" destOrd="0" parTransId="{89519712-9189-47EC-88C2-082023BF636C}" sibTransId="{E443FF17-346D-4E44-8D01-7A10E863614A}"/>
    <dgm:cxn modelId="{12DBA5A3-5A9E-4F10-B9CB-D4EF280BC532}" srcId="{0571D5A9-7195-41ED-BE7E-463ACA45EE81}" destId="{49D36050-54A0-4C26-9FBC-F3A9671BADDA}" srcOrd="0" destOrd="0" parTransId="{0F0BE92A-549A-4C0A-A809-841D6C4FD6FC}" sibTransId="{B6B69A1A-AF97-49FA-9D0C-ECFAFD6A371B}"/>
    <dgm:cxn modelId="{0E85ABFC-BEDB-4B52-AC3B-9BA2EDFD18F4}" type="presOf" srcId="{668F5612-6FB9-44AC-A36D-AC3C3B5DB81B}" destId="{A2367ECE-6265-4AE7-97EA-7E40EF2428BA}" srcOrd="0" destOrd="0" presId="urn:microsoft.com/office/officeart/2005/8/layout/hierarchy1"/>
    <dgm:cxn modelId="{514F4C18-FB8B-4810-8A30-4404C9E34E84}" srcId="{675369F2-62DD-4781-ABC0-7825B14BA44F}" destId="{0571D5A9-7195-41ED-BE7E-463ACA45EE81}" srcOrd="3" destOrd="0" parTransId="{4908CDC0-6192-4CF1-9F3C-EA3A62793D39}" sibTransId="{1CADDF65-6C99-46F1-884B-BAEF28EBF9FD}"/>
    <dgm:cxn modelId="{D820C346-B0BE-4C4B-9490-010235231BE7}" srcId="{BAF0A735-FF89-4EC9-AB34-F5EFFF666FEA}" destId="{BCCC4A63-64C6-471A-88F1-C3EA3F660725}" srcOrd="2" destOrd="0" parTransId="{0B31DE9C-6713-433F-BD20-B5087025C910}" sibTransId="{79C4B7C0-BC8A-4CA0-AEA0-063662A8BA20}"/>
    <dgm:cxn modelId="{E93123AC-4521-4F0B-8681-E3B53850F963}" type="presOf" srcId="{BAF0A735-FF89-4EC9-AB34-F5EFFF666FEA}" destId="{5CD86E5E-CD37-4BE9-B211-5E2D35371088}" srcOrd="0" destOrd="0" presId="urn:microsoft.com/office/officeart/2005/8/layout/hierarchy1"/>
    <dgm:cxn modelId="{37136B60-7756-417C-BA97-10812570BFFE}" srcId="{B858AF8D-64CD-4D5F-BE4E-D411F918B776}" destId="{78DF906A-85BB-4E7E-B105-B35498AF09F7}" srcOrd="0" destOrd="0" parTransId="{6278EB73-2092-477F-AA01-54502C478FD9}" sibTransId="{D4FC94EE-FB4F-4B62-BD0D-47C7A64327B6}"/>
    <dgm:cxn modelId="{F2990E39-F04C-48CA-9445-739F9C6B5B72}" type="presOf" srcId="{0B31DE9C-6713-433F-BD20-B5087025C910}" destId="{E85DAA67-BE28-41FA-AE61-6B4DC326522D}" srcOrd="0" destOrd="0" presId="urn:microsoft.com/office/officeart/2005/8/layout/hierarchy1"/>
    <dgm:cxn modelId="{7B4D2021-7056-4B82-80B0-112F4DF0D461}" type="presOf" srcId="{1804B9C9-A4AB-4B38-A277-82AD3B16F7E8}" destId="{FA687FA9-C983-4C30-AB9B-7B6CAD1F7F22}" srcOrd="0" destOrd="0" presId="urn:microsoft.com/office/officeart/2005/8/layout/hierarchy1"/>
    <dgm:cxn modelId="{39AAFB5D-EC7C-4A63-8877-941A2C8F3930}" type="presOf" srcId="{2B7BE117-21F5-4DE0-9023-0A6F6133136A}" destId="{492192F4-9AE6-4CB2-9AF7-88F750858032}" srcOrd="0" destOrd="0" presId="urn:microsoft.com/office/officeart/2005/8/layout/hierarchy1"/>
    <dgm:cxn modelId="{BEDEEFA3-B90F-4B30-A7C8-DB3CB22A2C00}" srcId="{3A0AD71F-AF33-428C-A439-33626119BF11}" destId="{BAF0A735-FF89-4EC9-AB34-F5EFFF666FEA}" srcOrd="3" destOrd="0" parTransId="{E699161A-6F3E-416C-9107-1C1D2DD91FF5}" sibTransId="{CE43BE66-0DD3-4A19-B131-7DBC58020CEE}"/>
    <dgm:cxn modelId="{BDA34D3E-EB31-4423-B22E-F456AF8BBD1C}" srcId="{5F372B75-C382-45FF-9E5E-9350F9A68CDF}" destId="{DBC1661C-9F6C-4E0F-BB71-BF9A6DE1ED70}" srcOrd="0" destOrd="0" parTransId="{2C18695D-E405-4BCE-953B-7AACCCEF8F20}" sibTransId="{546929B3-DFE4-43FB-86BB-DCFCA6C5F0C7}"/>
    <dgm:cxn modelId="{3DF27AA4-0810-48DA-A089-B371EE11D234}" type="presOf" srcId="{5876A54E-8D55-4970-87B6-4764AC4D2CE3}" destId="{F9BE859F-B25C-4D44-AE33-187CA5222CB4}" srcOrd="0" destOrd="0" presId="urn:microsoft.com/office/officeart/2005/8/layout/hierarchy1"/>
    <dgm:cxn modelId="{B2FD891D-DBA4-4DC7-A1F0-DD26B6753DC4}" type="presOf" srcId="{C1738655-A88F-44CD-A107-527C65DE9B59}" destId="{178ACBE7-C77D-430C-B2B7-A3396422D05B}" srcOrd="0" destOrd="0" presId="urn:microsoft.com/office/officeart/2005/8/layout/hierarchy1"/>
    <dgm:cxn modelId="{571B2F4B-B888-49C9-8883-4D13E2272F5C}" type="presOf" srcId="{3A0AD71F-AF33-428C-A439-33626119BF11}" destId="{562CD084-D06D-40D0-B912-AF1713F48916}" srcOrd="0" destOrd="0" presId="urn:microsoft.com/office/officeart/2005/8/layout/hierarchy1"/>
    <dgm:cxn modelId="{F5AFC5F4-1E81-4F56-86D8-89EF80CBC154}" srcId="{BCCC4A63-64C6-471A-88F1-C3EA3F660725}" destId="{D60EAC1F-96CC-42C3-9EFE-4F0E40EFF31D}" srcOrd="0" destOrd="0" parTransId="{6F1C529F-55DC-459E-A3C8-89B2C404EDDF}" sibTransId="{2BDA4C00-6A39-4C85-98B7-4DF561749B20}"/>
    <dgm:cxn modelId="{8A979878-10C2-413B-A0DD-85CDE0C0EB38}" srcId="{668F5612-6FB9-44AC-A36D-AC3C3B5DB81B}" destId="{8DD893B0-C230-4B5A-A025-66961080AC7B}" srcOrd="0" destOrd="0" parTransId="{2B7BE117-21F5-4DE0-9023-0A6F6133136A}" sibTransId="{310E8D61-C21C-4BA8-8076-176C7692BB77}"/>
    <dgm:cxn modelId="{4E563017-EAD6-4E16-B698-0952D7A7391D}" type="presOf" srcId="{E699161A-6F3E-416C-9107-1C1D2DD91FF5}" destId="{525425FA-7BD6-49B7-A411-4907DF977107}" srcOrd="0" destOrd="0" presId="urn:microsoft.com/office/officeart/2005/8/layout/hierarchy1"/>
    <dgm:cxn modelId="{7C91DFBA-016D-498D-8465-8C69D1821010}" type="presOf" srcId="{292214D5-7A50-42EF-A33D-19790CAF29F2}" destId="{032CD648-AA98-4A9F-8F2D-DE34C3BDB0D7}" srcOrd="0" destOrd="0" presId="urn:microsoft.com/office/officeart/2005/8/layout/hierarchy1"/>
    <dgm:cxn modelId="{68C3A339-7D2B-4CB8-AF27-758D21F8456B}" type="presOf" srcId="{DBC1661C-9F6C-4E0F-BB71-BF9A6DE1ED70}" destId="{E8ED304B-80D0-451E-BAAD-1E32BB2626DB}" srcOrd="0" destOrd="0" presId="urn:microsoft.com/office/officeart/2005/8/layout/hierarchy1"/>
    <dgm:cxn modelId="{10FE060B-0F85-4E95-8568-776C7BBF4A93}" srcId="{BAF0A735-FF89-4EC9-AB34-F5EFFF666FEA}" destId="{504D912E-E215-4044-9953-2139A074C400}" srcOrd="0" destOrd="0" parTransId="{A1B35EBB-A5EF-4A50-B0DE-ADF84725547E}" sibTransId="{C78315D9-B60B-4D30-BD17-438108A36D88}"/>
    <dgm:cxn modelId="{4D172A53-E7D5-432A-B8C8-D5F42B2918A6}" type="presOf" srcId="{5F372B75-C382-45FF-9E5E-9350F9A68CDF}" destId="{31CA7BDE-9380-4FED-81BB-CAB2FA01766D}" srcOrd="0" destOrd="0" presId="urn:microsoft.com/office/officeart/2005/8/layout/hierarchy1"/>
    <dgm:cxn modelId="{55265E88-91FF-4737-AEAF-8F2106798C9D}" type="presOf" srcId="{4908CDC0-6192-4CF1-9F3C-EA3A62793D39}" destId="{89FD82DA-24A4-4CD2-9226-25CE83F69910}" srcOrd="0" destOrd="0" presId="urn:microsoft.com/office/officeart/2005/8/layout/hierarchy1"/>
    <dgm:cxn modelId="{7079BAAE-EB81-4FE4-8CD2-9709BD7F6183}" type="presOf" srcId="{AAC9C5EB-914E-4B98-B2AD-621C6CCC55CA}" destId="{825760B3-768F-4C43-830C-FA6D2AEAA636}" srcOrd="0" destOrd="0" presId="urn:microsoft.com/office/officeart/2005/8/layout/hierarchy1"/>
    <dgm:cxn modelId="{132DB3C3-FA43-4668-89FE-C673ACE9D7A5}" type="presParOf" srcId="{812CECBB-B628-480A-8578-34AFCD71F694}" destId="{50C333AA-0928-483A-B5EC-4782C0926A5C}" srcOrd="0" destOrd="0" presId="urn:microsoft.com/office/officeart/2005/8/layout/hierarchy1"/>
    <dgm:cxn modelId="{4B3477F6-EFB9-4A41-B32F-8DC6CAE6EC02}" type="presParOf" srcId="{50C333AA-0928-483A-B5EC-4782C0926A5C}" destId="{221A8DD4-391F-4B66-9D8B-3FAE5ADCE1AD}" srcOrd="0" destOrd="0" presId="urn:microsoft.com/office/officeart/2005/8/layout/hierarchy1"/>
    <dgm:cxn modelId="{64687397-18E6-452A-AA87-012DA5C1AADE}" type="presParOf" srcId="{221A8DD4-391F-4B66-9D8B-3FAE5ADCE1AD}" destId="{558AC740-4CAD-4241-8273-9E7C9E313A51}" srcOrd="0" destOrd="0" presId="urn:microsoft.com/office/officeart/2005/8/layout/hierarchy1"/>
    <dgm:cxn modelId="{6F739645-2144-4186-9A72-6A42EE811473}" type="presParOf" srcId="{221A8DD4-391F-4B66-9D8B-3FAE5ADCE1AD}" destId="{B246FA31-83B5-4F52-BEFA-8343059DFA29}" srcOrd="1" destOrd="0" presId="urn:microsoft.com/office/officeart/2005/8/layout/hierarchy1"/>
    <dgm:cxn modelId="{F2E76D03-3090-46D5-B6D8-AFAD63EA8886}" type="presParOf" srcId="{50C333AA-0928-483A-B5EC-4782C0926A5C}" destId="{C26B82C6-BE4C-4055-95EB-F24A779FAC87}" srcOrd="1" destOrd="0" presId="urn:microsoft.com/office/officeart/2005/8/layout/hierarchy1"/>
    <dgm:cxn modelId="{179D02C4-5D50-44FA-AA22-E2D7416A9A39}" type="presParOf" srcId="{C26B82C6-BE4C-4055-95EB-F24A779FAC87}" destId="{94CFD1CD-2317-4DF3-8B69-4865441BE8A8}" srcOrd="0" destOrd="0" presId="urn:microsoft.com/office/officeart/2005/8/layout/hierarchy1"/>
    <dgm:cxn modelId="{EDD7F7D1-D272-47D9-8669-93520B424629}" type="presParOf" srcId="{C26B82C6-BE4C-4055-95EB-F24A779FAC87}" destId="{0E48D9ED-0E68-475C-A470-9C1B68990C7F}" srcOrd="1" destOrd="0" presId="urn:microsoft.com/office/officeart/2005/8/layout/hierarchy1"/>
    <dgm:cxn modelId="{B357C6CD-F011-44E0-9C98-79A7E4C09F71}" type="presParOf" srcId="{0E48D9ED-0E68-475C-A470-9C1B68990C7F}" destId="{A13947C5-0333-4BCE-AF44-1BCF71820C8E}" srcOrd="0" destOrd="0" presId="urn:microsoft.com/office/officeart/2005/8/layout/hierarchy1"/>
    <dgm:cxn modelId="{B1D2A903-6587-4C39-B7DD-DFB14094AC47}" type="presParOf" srcId="{A13947C5-0333-4BCE-AF44-1BCF71820C8E}" destId="{831BC844-13F8-4ABF-BBD4-C441DBA20466}" srcOrd="0" destOrd="0" presId="urn:microsoft.com/office/officeart/2005/8/layout/hierarchy1"/>
    <dgm:cxn modelId="{8680A66E-5022-45FE-A62D-2EE281EE8C32}" type="presParOf" srcId="{A13947C5-0333-4BCE-AF44-1BCF71820C8E}" destId="{562CD084-D06D-40D0-B912-AF1713F48916}" srcOrd="1" destOrd="0" presId="urn:microsoft.com/office/officeart/2005/8/layout/hierarchy1"/>
    <dgm:cxn modelId="{1D6F801A-5F1C-44A6-97A9-863B305E887E}" type="presParOf" srcId="{0E48D9ED-0E68-475C-A470-9C1B68990C7F}" destId="{2EBFEDED-29CA-4F62-99E1-8BBBF5341C1E}" srcOrd="1" destOrd="0" presId="urn:microsoft.com/office/officeart/2005/8/layout/hierarchy1"/>
    <dgm:cxn modelId="{C9E0FAE8-7EDA-4BDB-B538-E2D024D487B3}" type="presParOf" srcId="{2EBFEDED-29CA-4F62-99E1-8BBBF5341C1E}" destId="{42E065D7-0D6D-40C3-8D9E-9BAB27C26A0C}" srcOrd="0" destOrd="0" presId="urn:microsoft.com/office/officeart/2005/8/layout/hierarchy1"/>
    <dgm:cxn modelId="{3BB2DB0E-4730-49E0-B4B1-05BA72ADA908}" type="presParOf" srcId="{2EBFEDED-29CA-4F62-99E1-8BBBF5341C1E}" destId="{EA8509E8-EE41-4EE7-A417-2BD84477C16E}" srcOrd="1" destOrd="0" presId="urn:microsoft.com/office/officeart/2005/8/layout/hierarchy1"/>
    <dgm:cxn modelId="{374C35BA-2399-4220-9E05-91DFA16AF814}" type="presParOf" srcId="{EA8509E8-EE41-4EE7-A417-2BD84477C16E}" destId="{90CEE711-D308-4F5E-B989-11784DA33587}" srcOrd="0" destOrd="0" presId="urn:microsoft.com/office/officeart/2005/8/layout/hierarchy1"/>
    <dgm:cxn modelId="{85A7D48E-F794-4397-801F-77D5B036D7D7}" type="presParOf" srcId="{90CEE711-D308-4F5E-B989-11784DA33587}" destId="{5A9CAD04-42DF-46B7-A016-2A096103963B}" srcOrd="0" destOrd="0" presId="urn:microsoft.com/office/officeart/2005/8/layout/hierarchy1"/>
    <dgm:cxn modelId="{F4539002-BC44-477C-A9B5-12FC44788DD7}" type="presParOf" srcId="{90CEE711-D308-4F5E-B989-11784DA33587}" destId="{4A3C92F6-80E0-48B2-841D-572D1D4207FF}" srcOrd="1" destOrd="0" presId="urn:microsoft.com/office/officeart/2005/8/layout/hierarchy1"/>
    <dgm:cxn modelId="{9B0D4B02-2D87-43B1-A1AC-5D2FD235CA4E}" type="presParOf" srcId="{EA8509E8-EE41-4EE7-A417-2BD84477C16E}" destId="{E3278ABF-0A14-465A-A163-EDE33A33E217}" srcOrd="1" destOrd="0" presId="urn:microsoft.com/office/officeart/2005/8/layout/hierarchy1"/>
    <dgm:cxn modelId="{FCF4795F-2C76-48A3-85D3-2703DC628879}" type="presParOf" srcId="{E3278ABF-0A14-465A-A163-EDE33A33E217}" destId="{F9BE859F-B25C-4D44-AE33-187CA5222CB4}" srcOrd="0" destOrd="0" presId="urn:microsoft.com/office/officeart/2005/8/layout/hierarchy1"/>
    <dgm:cxn modelId="{D97D403B-1C5F-452B-B2E5-D6CA92090EE6}" type="presParOf" srcId="{E3278ABF-0A14-465A-A163-EDE33A33E217}" destId="{7F7140D9-8BCE-4493-91CF-486BE3F97564}" srcOrd="1" destOrd="0" presId="urn:microsoft.com/office/officeart/2005/8/layout/hierarchy1"/>
    <dgm:cxn modelId="{5424C3CF-3A32-48E6-8C9E-9EB2BF0B91B1}" type="presParOf" srcId="{7F7140D9-8BCE-4493-91CF-486BE3F97564}" destId="{069E4D45-8FFD-4647-954F-54AA57D37A99}" srcOrd="0" destOrd="0" presId="urn:microsoft.com/office/officeart/2005/8/layout/hierarchy1"/>
    <dgm:cxn modelId="{AA66EF8C-B9F5-4193-8353-B26933B53CB4}" type="presParOf" srcId="{069E4D45-8FFD-4647-954F-54AA57D37A99}" destId="{FA4D8FB9-9337-45F8-A9C5-BD1052EC7718}" srcOrd="0" destOrd="0" presId="urn:microsoft.com/office/officeart/2005/8/layout/hierarchy1"/>
    <dgm:cxn modelId="{5348C8AA-5B83-480F-A3C3-72C4A977C094}" type="presParOf" srcId="{069E4D45-8FFD-4647-954F-54AA57D37A99}" destId="{550B2B25-9EF8-4E04-9475-A472348872C8}" srcOrd="1" destOrd="0" presId="urn:microsoft.com/office/officeart/2005/8/layout/hierarchy1"/>
    <dgm:cxn modelId="{56C2F20F-FB4B-4E3A-B3F7-D9B8053A1DB0}" type="presParOf" srcId="{7F7140D9-8BCE-4493-91CF-486BE3F97564}" destId="{FAE1DFD6-AE3D-4B87-A0F8-7F7407FA19F8}" srcOrd="1" destOrd="0" presId="urn:microsoft.com/office/officeart/2005/8/layout/hierarchy1"/>
    <dgm:cxn modelId="{992F17D3-CF15-48C0-B3A6-2622A0D2CF96}" type="presParOf" srcId="{FAE1DFD6-AE3D-4B87-A0F8-7F7407FA19F8}" destId="{10FEFD45-DC78-4E40-8966-5662AD8045C8}" srcOrd="0" destOrd="0" presId="urn:microsoft.com/office/officeart/2005/8/layout/hierarchy1"/>
    <dgm:cxn modelId="{2B8E1FE7-771E-4119-BBDA-516052535590}" type="presParOf" srcId="{FAE1DFD6-AE3D-4B87-A0F8-7F7407FA19F8}" destId="{F0AA7DFB-4D14-4296-A0AD-B659D4890B5F}" srcOrd="1" destOrd="0" presId="urn:microsoft.com/office/officeart/2005/8/layout/hierarchy1"/>
    <dgm:cxn modelId="{24E3F109-D012-4D37-BCF7-DDFDE18AAA88}" type="presParOf" srcId="{F0AA7DFB-4D14-4296-A0AD-B659D4890B5F}" destId="{C90DDBF9-A8C4-4AA8-9961-F815AB994E92}" srcOrd="0" destOrd="0" presId="urn:microsoft.com/office/officeart/2005/8/layout/hierarchy1"/>
    <dgm:cxn modelId="{C47D1E63-4B93-4675-B69D-A1CC73068DB5}" type="presParOf" srcId="{C90DDBF9-A8C4-4AA8-9961-F815AB994E92}" destId="{12B4C58D-BDFB-4F4D-B517-2FAFEFA5DD2C}" srcOrd="0" destOrd="0" presId="urn:microsoft.com/office/officeart/2005/8/layout/hierarchy1"/>
    <dgm:cxn modelId="{3C42B9D1-C064-4A54-AE59-814C14F580C1}" type="presParOf" srcId="{C90DDBF9-A8C4-4AA8-9961-F815AB994E92}" destId="{69DB0588-2969-4D55-9805-A5FAC5FF3CFC}" srcOrd="1" destOrd="0" presId="urn:microsoft.com/office/officeart/2005/8/layout/hierarchy1"/>
    <dgm:cxn modelId="{87A3B15D-7D3E-4685-8920-A2C7DEA3CD18}" type="presParOf" srcId="{F0AA7DFB-4D14-4296-A0AD-B659D4890B5F}" destId="{F16DDB7A-85BA-47B5-B1D4-45A98A6DD85C}" srcOrd="1" destOrd="0" presId="urn:microsoft.com/office/officeart/2005/8/layout/hierarchy1"/>
    <dgm:cxn modelId="{3A73C542-3ABF-428A-A0DE-CF549DF13E94}" type="presParOf" srcId="{E3278ABF-0A14-465A-A163-EDE33A33E217}" destId="{FB0ED048-6A07-4895-B257-EF806128C98B}" srcOrd="2" destOrd="0" presId="urn:microsoft.com/office/officeart/2005/8/layout/hierarchy1"/>
    <dgm:cxn modelId="{FE185C37-912A-4D66-81D6-B0C3D2D4E0A1}" type="presParOf" srcId="{E3278ABF-0A14-465A-A163-EDE33A33E217}" destId="{8E2C6466-5BB5-4324-BC23-5AC2FC4FBEAF}" srcOrd="3" destOrd="0" presId="urn:microsoft.com/office/officeart/2005/8/layout/hierarchy1"/>
    <dgm:cxn modelId="{E9D8D4ED-A572-4AE7-ABE1-661BD90A99C7}" type="presParOf" srcId="{8E2C6466-5BB5-4324-BC23-5AC2FC4FBEAF}" destId="{AADEF2E7-90A4-4111-9C7F-92905E2A79CF}" srcOrd="0" destOrd="0" presId="urn:microsoft.com/office/officeart/2005/8/layout/hierarchy1"/>
    <dgm:cxn modelId="{9544FFAB-2924-4128-A456-528D557A65B2}" type="presParOf" srcId="{AADEF2E7-90A4-4111-9C7F-92905E2A79CF}" destId="{353AB843-7DFE-4C4F-9915-65568A9544FE}" srcOrd="0" destOrd="0" presId="urn:microsoft.com/office/officeart/2005/8/layout/hierarchy1"/>
    <dgm:cxn modelId="{72C8044E-7743-4C6B-BAFB-59305D3F6F9D}" type="presParOf" srcId="{AADEF2E7-90A4-4111-9C7F-92905E2A79CF}" destId="{AEDAC833-4D50-4A6B-B13F-A6CD6A666CA0}" srcOrd="1" destOrd="0" presId="urn:microsoft.com/office/officeart/2005/8/layout/hierarchy1"/>
    <dgm:cxn modelId="{3D84B6BE-8792-418E-9B66-A80E5A52E599}" type="presParOf" srcId="{8E2C6466-5BB5-4324-BC23-5AC2FC4FBEAF}" destId="{AAFABAF1-00A0-4346-8A68-0988DFC47EEC}" srcOrd="1" destOrd="0" presId="urn:microsoft.com/office/officeart/2005/8/layout/hierarchy1"/>
    <dgm:cxn modelId="{20A5381B-9727-4FCA-9C4C-A67C22E67667}" type="presParOf" srcId="{AAFABAF1-00A0-4346-8A68-0988DFC47EEC}" destId="{94DA8D65-3AB8-46A6-9BDF-34D4478960A9}" srcOrd="0" destOrd="0" presId="urn:microsoft.com/office/officeart/2005/8/layout/hierarchy1"/>
    <dgm:cxn modelId="{5BF43D16-402C-4E92-8369-5E722883D2A5}" type="presParOf" srcId="{AAFABAF1-00A0-4346-8A68-0988DFC47EEC}" destId="{9636BB08-FCF2-479A-8620-FEA92D3F30BF}" srcOrd="1" destOrd="0" presId="urn:microsoft.com/office/officeart/2005/8/layout/hierarchy1"/>
    <dgm:cxn modelId="{7CA10280-E0A3-4CBB-8654-23AC918E18C6}" type="presParOf" srcId="{9636BB08-FCF2-479A-8620-FEA92D3F30BF}" destId="{12F89167-E7A5-4BDA-9EFC-AEE84EA04E68}" srcOrd="0" destOrd="0" presId="urn:microsoft.com/office/officeart/2005/8/layout/hierarchy1"/>
    <dgm:cxn modelId="{ED75FAE4-BF0E-4DE8-B8D2-567C2023E1B2}" type="presParOf" srcId="{12F89167-E7A5-4BDA-9EFC-AEE84EA04E68}" destId="{ED32322D-E14D-42C6-8BE3-5838F413110C}" srcOrd="0" destOrd="0" presId="urn:microsoft.com/office/officeart/2005/8/layout/hierarchy1"/>
    <dgm:cxn modelId="{CFE30FD8-E9CA-45F3-9F2E-51D317A28684}" type="presParOf" srcId="{12F89167-E7A5-4BDA-9EFC-AEE84EA04E68}" destId="{A7AB6F4D-191A-4102-99F7-ED746019B521}" srcOrd="1" destOrd="0" presId="urn:microsoft.com/office/officeart/2005/8/layout/hierarchy1"/>
    <dgm:cxn modelId="{A076442C-02A6-4907-8FAD-B853FEB6D33B}" type="presParOf" srcId="{9636BB08-FCF2-479A-8620-FEA92D3F30BF}" destId="{122D5FBE-7568-49B8-8E1B-5057E2E4FEBD}" srcOrd="1" destOrd="0" presId="urn:microsoft.com/office/officeart/2005/8/layout/hierarchy1"/>
    <dgm:cxn modelId="{BF8E7125-DBC1-429D-AE44-EE2A455E9500}" type="presParOf" srcId="{E3278ABF-0A14-465A-A163-EDE33A33E217}" destId="{5EA23F13-2783-409A-9180-EC376E2E2830}" srcOrd="4" destOrd="0" presId="urn:microsoft.com/office/officeart/2005/8/layout/hierarchy1"/>
    <dgm:cxn modelId="{63B1F723-DF17-44BB-BEF6-F50A6B4F7651}" type="presParOf" srcId="{E3278ABF-0A14-465A-A163-EDE33A33E217}" destId="{30D7AD84-C1A3-4B74-91B8-3458C4D6F79E}" srcOrd="5" destOrd="0" presId="urn:microsoft.com/office/officeart/2005/8/layout/hierarchy1"/>
    <dgm:cxn modelId="{71605B98-DDD4-4D3E-8349-A6CE4B9E15DB}" type="presParOf" srcId="{30D7AD84-C1A3-4B74-91B8-3458C4D6F79E}" destId="{F6FED99D-39C3-49EC-9D5F-49757D5970D6}" srcOrd="0" destOrd="0" presId="urn:microsoft.com/office/officeart/2005/8/layout/hierarchy1"/>
    <dgm:cxn modelId="{F604A951-5C1B-44F4-B351-22617DEA539B}" type="presParOf" srcId="{F6FED99D-39C3-49EC-9D5F-49757D5970D6}" destId="{44A5F679-FBCB-4F28-A378-B18ADC554F2A}" srcOrd="0" destOrd="0" presId="urn:microsoft.com/office/officeart/2005/8/layout/hierarchy1"/>
    <dgm:cxn modelId="{BDF377B6-E24D-46D9-8E38-ABD2F8007A93}" type="presParOf" srcId="{F6FED99D-39C3-49EC-9D5F-49757D5970D6}" destId="{FA687FA9-C983-4C30-AB9B-7B6CAD1F7F22}" srcOrd="1" destOrd="0" presId="urn:microsoft.com/office/officeart/2005/8/layout/hierarchy1"/>
    <dgm:cxn modelId="{40366E95-36F6-4177-96AB-DFE0339203A1}" type="presParOf" srcId="{30D7AD84-C1A3-4B74-91B8-3458C4D6F79E}" destId="{3CA8AAFA-1D18-4422-A77B-9EE4A7A0F8BD}" srcOrd="1" destOrd="0" presId="urn:microsoft.com/office/officeart/2005/8/layout/hierarchy1"/>
    <dgm:cxn modelId="{76B76295-B505-400E-9E43-4412606E38EF}" type="presParOf" srcId="{3CA8AAFA-1D18-4422-A77B-9EE4A7A0F8BD}" destId="{97123E92-BC36-4D79-8AD4-D0F3F22B333F}" srcOrd="0" destOrd="0" presId="urn:microsoft.com/office/officeart/2005/8/layout/hierarchy1"/>
    <dgm:cxn modelId="{AB596225-0841-407A-8B7E-06F68D49C94B}" type="presParOf" srcId="{3CA8AAFA-1D18-4422-A77B-9EE4A7A0F8BD}" destId="{6F6C5E7D-07E7-4A01-817E-3D6805E6A26E}" srcOrd="1" destOrd="0" presId="urn:microsoft.com/office/officeart/2005/8/layout/hierarchy1"/>
    <dgm:cxn modelId="{CAB5C219-5500-465D-8563-6CD591CF1617}" type="presParOf" srcId="{6F6C5E7D-07E7-4A01-817E-3D6805E6A26E}" destId="{7CFAE539-ECBC-4513-80C3-E754B9D6D05B}" srcOrd="0" destOrd="0" presId="urn:microsoft.com/office/officeart/2005/8/layout/hierarchy1"/>
    <dgm:cxn modelId="{E6159453-E7D5-4277-B564-9B2186E48456}" type="presParOf" srcId="{7CFAE539-ECBC-4513-80C3-E754B9D6D05B}" destId="{21C1F252-7621-4A11-8DCF-EE1AD3F23B38}" srcOrd="0" destOrd="0" presId="urn:microsoft.com/office/officeart/2005/8/layout/hierarchy1"/>
    <dgm:cxn modelId="{ABEA6309-46AD-4236-B2D9-6C8B6F78A5F8}" type="presParOf" srcId="{7CFAE539-ECBC-4513-80C3-E754B9D6D05B}" destId="{A8C59BA3-DAEF-4F63-B21C-35FE9CD9B83C}" srcOrd="1" destOrd="0" presId="urn:microsoft.com/office/officeart/2005/8/layout/hierarchy1"/>
    <dgm:cxn modelId="{7587841E-6F64-434A-A3A1-7A43678D9F50}" type="presParOf" srcId="{6F6C5E7D-07E7-4A01-817E-3D6805E6A26E}" destId="{39E8267F-F6E4-45A4-A101-9A3901775346}" srcOrd="1" destOrd="0" presId="urn:microsoft.com/office/officeart/2005/8/layout/hierarchy1"/>
    <dgm:cxn modelId="{C030DC78-B547-406A-87AA-E3AC194C9A4C}" type="presParOf" srcId="{E3278ABF-0A14-465A-A163-EDE33A33E217}" destId="{89FD82DA-24A4-4CD2-9226-25CE83F69910}" srcOrd="6" destOrd="0" presId="urn:microsoft.com/office/officeart/2005/8/layout/hierarchy1"/>
    <dgm:cxn modelId="{3A581102-899F-4E62-A72A-2A390C3C2013}" type="presParOf" srcId="{E3278ABF-0A14-465A-A163-EDE33A33E217}" destId="{73B7A793-8AC5-4BF3-8FD6-A2F444EFD4B9}" srcOrd="7" destOrd="0" presId="urn:microsoft.com/office/officeart/2005/8/layout/hierarchy1"/>
    <dgm:cxn modelId="{6F6F1E89-F8A8-47A4-AED9-4EB69CBD849F}" type="presParOf" srcId="{73B7A793-8AC5-4BF3-8FD6-A2F444EFD4B9}" destId="{9DE9492B-FEBE-474B-8E8D-4AA43A6EFDB0}" srcOrd="0" destOrd="0" presId="urn:microsoft.com/office/officeart/2005/8/layout/hierarchy1"/>
    <dgm:cxn modelId="{4CB88597-1E97-4A81-B134-629F7D0835E6}" type="presParOf" srcId="{9DE9492B-FEBE-474B-8E8D-4AA43A6EFDB0}" destId="{6979E951-E201-4620-A3E8-40CDBE71CCF1}" srcOrd="0" destOrd="0" presId="urn:microsoft.com/office/officeart/2005/8/layout/hierarchy1"/>
    <dgm:cxn modelId="{E178AC96-15D8-455F-AF45-E92CF760A1D9}" type="presParOf" srcId="{9DE9492B-FEBE-474B-8E8D-4AA43A6EFDB0}" destId="{FB156C8C-65F1-48FE-A72D-5894FC44B43F}" srcOrd="1" destOrd="0" presId="urn:microsoft.com/office/officeart/2005/8/layout/hierarchy1"/>
    <dgm:cxn modelId="{6171483E-D869-4EFE-AA0A-A0D956AA8413}" type="presParOf" srcId="{73B7A793-8AC5-4BF3-8FD6-A2F444EFD4B9}" destId="{14202255-FE84-404D-A71C-7E95ADECC746}" srcOrd="1" destOrd="0" presId="urn:microsoft.com/office/officeart/2005/8/layout/hierarchy1"/>
    <dgm:cxn modelId="{EE9D5C56-8DF2-4308-BD2E-AA7B5D2444E7}" type="presParOf" srcId="{14202255-FE84-404D-A71C-7E95ADECC746}" destId="{1EA8C35B-3689-4B6B-A01E-6B794F194E8E}" srcOrd="0" destOrd="0" presId="urn:microsoft.com/office/officeart/2005/8/layout/hierarchy1"/>
    <dgm:cxn modelId="{BC0CCF4A-C366-4F54-8824-735AB1BF8501}" type="presParOf" srcId="{14202255-FE84-404D-A71C-7E95ADECC746}" destId="{AB867A7B-CA05-4D4C-AEFA-F566E8BC2F27}" srcOrd="1" destOrd="0" presId="urn:microsoft.com/office/officeart/2005/8/layout/hierarchy1"/>
    <dgm:cxn modelId="{4B2705B6-C94F-408B-AF93-BD69B7D5A295}" type="presParOf" srcId="{AB867A7B-CA05-4D4C-AEFA-F566E8BC2F27}" destId="{A7DAA9DA-E2B4-4A61-A077-509A0A3F3F32}" srcOrd="0" destOrd="0" presId="urn:microsoft.com/office/officeart/2005/8/layout/hierarchy1"/>
    <dgm:cxn modelId="{D8751D89-3165-40C7-964E-7A3E1CCB81CA}" type="presParOf" srcId="{A7DAA9DA-E2B4-4A61-A077-509A0A3F3F32}" destId="{235B9032-500A-410F-B585-5D075F6337A4}" srcOrd="0" destOrd="0" presId="urn:microsoft.com/office/officeart/2005/8/layout/hierarchy1"/>
    <dgm:cxn modelId="{4E0BC088-E567-41FB-BB2A-AFFEEE55EA3D}" type="presParOf" srcId="{A7DAA9DA-E2B4-4A61-A077-509A0A3F3F32}" destId="{D2B7E210-4972-446B-A8F6-5B54B0A2C616}" srcOrd="1" destOrd="0" presId="urn:microsoft.com/office/officeart/2005/8/layout/hierarchy1"/>
    <dgm:cxn modelId="{23566795-A2CA-43E2-AAC3-8A965AE80891}" type="presParOf" srcId="{AB867A7B-CA05-4D4C-AEFA-F566E8BC2F27}" destId="{A794308D-A2A2-4181-ABDC-91BBBAF4EC14}" srcOrd="1" destOrd="0" presId="urn:microsoft.com/office/officeart/2005/8/layout/hierarchy1"/>
    <dgm:cxn modelId="{4E6FD8FA-AE64-465B-A81C-A9B7FAF25147}" type="presParOf" srcId="{2EBFEDED-29CA-4F62-99E1-8BBBF5341C1E}" destId="{FC2C7422-B9F2-4542-B0FE-5D5E4B56FE34}" srcOrd="2" destOrd="0" presId="urn:microsoft.com/office/officeart/2005/8/layout/hierarchy1"/>
    <dgm:cxn modelId="{0FE4FB08-4839-4CC8-B2D4-CD9270741F66}" type="presParOf" srcId="{2EBFEDED-29CA-4F62-99E1-8BBBF5341C1E}" destId="{DDD340D1-35D9-4CC0-BB37-77FB894B8E92}" srcOrd="3" destOrd="0" presId="urn:microsoft.com/office/officeart/2005/8/layout/hierarchy1"/>
    <dgm:cxn modelId="{92AF32A2-2918-4BA3-BF6F-527EA1A67293}" type="presParOf" srcId="{DDD340D1-35D9-4CC0-BB37-77FB894B8E92}" destId="{CDC49E10-8B37-4A6C-89A8-4C4E3D5A9A28}" srcOrd="0" destOrd="0" presId="urn:microsoft.com/office/officeart/2005/8/layout/hierarchy1"/>
    <dgm:cxn modelId="{1FBC4997-CD4D-49FF-8757-44A62F87CD0C}" type="presParOf" srcId="{CDC49E10-8B37-4A6C-89A8-4C4E3D5A9A28}" destId="{162F0564-4ECA-4CC3-AD68-3803555A78C0}" srcOrd="0" destOrd="0" presId="urn:microsoft.com/office/officeart/2005/8/layout/hierarchy1"/>
    <dgm:cxn modelId="{9CF8A791-25DE-49DB-BC18-76731BD85400}" type="presParOf" srcId="{CDC49E10-8B37-4A6C-89A8-4C4E3D5A9A28}" destId="{692A9F9E-0CC9-45D7-83E5-744C8E836DC4}" srcOrd="1" destOrd="0" presId="urn:microsoft.com/office/officeart/2005/8/layout/hierarchy1"/>
    <dgm:cxn modelId="{CCE30F71-9044-43B4-879B-6D518E473FB8}" type="presParOf" srcId="{DDD340D1-35D9-4CC0-BB37-77FB894B8E92}" destId="{F5CB6C7B-0481-4779-B4A6-D9BBBE2546FD}" srcOrd="1" destOrd="0" presId="urn:microsoft.com/office/officeart/2005/8/layout/hierarchy1"/>
    <dgm:cxn modelId="{BB7788FC-CBCE-4814-A2C2-1DBEE07888A1}" type="presParOf" srcId="{F5CB6C7B-0481-4779-B4A6-D9BBBE2546FD}" destId="{2FD80B8C-6C09-4503-A05C-46C556420DFE}" srcOrd="0" destOrd="0" presId="urn:microsoft.com/office/officeart/2005/8/layout/hierarchy1"/>
    <dgm:cxn modelId="{D2692A87-6173-40D4-B399-037BC97E74E6}" type="presParOf" srcId="{F5CB6C7B-0481-4779-B4A6-D9BBBE2546FD}" destId="{B1474A8A-A2E7-4A74-A51D-B48C3AFE6753}" srcOrd="1" destOrd="0" presId="urn:microsoft.com/office/officeart/2005/8/layout/hierarchy1"/>
    <dgm:cxn modelId="{1BDEF252-6717-4A98-BCBB-81FF3948198F}" type="presParOf" srcId="{B1474A8A-A2E7-4A74-A51D-B48C3AFE6753}" destId="{FC11F733-0390-4698-A59F-95AB1F1921D0}" srcOrd="0" destOrd="0" presId="urn:microsoft.com/office/officeart/2005/8/layout/hierarchy1"/>
    <dgm:cxn modelId="{D3B29F5C-79B7-4E08-B919-E652F2DB0CF5}" type="presParOf" srcId="{FC11F733-0390-4698-A59F-95AB1F1921D0}" destId="{0660C43A-6327-4372-BED8-CE49801FA668}" srcOrd="0" destOrd="0" presId="urn:microsoft.com/office/officeart/2005/8/layout/hierarchy1"/>
    <dgm:cxn modelId="{803C2795-6D26-4F73-9D6F-27B70FCB19C6}" type="presParOf" srcId="{FC11F733-0390-4698-A59F-95AB1F1921D0}" destId="{4B33DC21-4E33-4B2E-843E-08FE318F7B10}" srcOrd="1" destOrd="0" presId="urn:microsoft.com/office/officeart/2005/8/layout/hierarchy1"/>
    <dgm:cxn modelId="{4BF63614-E34B-4597-A9FC-29AE9792A7DB}" type="presParOf" srcId="{B1474A8A-A2E7-4A74-A51D-B48C3AFE6753}" destId="{2D6D0806-B6DB-41A7-B393-F4FDFC0871D5}" srcOrd="1" destOrd="0" presId="urn:microsoft.com/office/officeart/2005/8/layout/hierarchy1"/>
    <dgm:cxn modelId="{C09D7EAC-A45F-4E66-9CC8-782C036463F7}" type="presParOf" srcId="{2D6D0806-B6DB-41A7-B393-F4FDFC0871D5}" destId="{178ACBE7-C77D-430C-B2B7-A3396422D05B}" srcOrd="0" destOrd="0" presId="urn:microsoft.com/office/officeart/2005/8/layout/hierarchy1"/>
    <dgm:cxn modelId="{EA98DBE3-8DA4-4065-AF73-E4A88C3E335E}" type="presParOf" srcId="{2D6D0806-B6DB-41A7-B393-F4FDFC0871D5}" destId="{1365DBF3-04E1-443B-85E2-E0319BD79C58}" srcOrd="1" destOrd="0" presId="urn:microsoft.com/office/officeart/2005/8/layout/hierarchy1"/>
    <dgm:cxn modelId="{12DFE8D7-636E-4912-82AA-88E1750577E5}" type="presParOf" srcId="{1365DBF3-04E1-443B-85E2-E0319BD79C58}" destId="{F6A4E318-C266-4035-AA53-A86A15826C0A}" srcOrd="0" destOrd="0" presId="urn:microsoft.com/office/officeart/2005/8/layout/hierarchy1"/>
    <dgm:cxn modelId="{591D9BD2-654E-483C-9075-EB6AED684F63}" type="presParOf" srcId="{F6A4E318-C266-4035-AA53-A86A15826C0A}" destId="{7E2490AA-E031-4210-9044-3FB9C0F28B15}" srcOrd="0" destOrd="0" presId="urn:microsoft.com/office/officeart/2005/8/layout/hierarchy1"/>
    <dgm:cxn modelId="{DECEFB1D-01C3-4026-92C8-5759A046AB11}" type="presParOf" srcId="{F6A4E318-C266-4035-AA53-A86A15826C0A}" destId="{6CFABD9E-5CAB-4069-9E06-93EECDBA4CF5}" srcOrd="1" destOrd="0" presId="urn:microsoft.com/office/officeart/2005/8/layout/hierarchy1"/>
    <dgm:cxn modelId="{ABB970E0-82B4-4591-B847-8716F45963F8}" type="presParOf" srcId="{1365DBF3-04E1-443B-85E2-E0319BD79C58}" destId="{EB92EA5A-D079-4A9D-A7F7-81CD6E17859E}" srcOrd="1" destOrd="0" presId="urn:microsoft.com/office/officeart/2005/8/layout/hierarchy1"/>
    <dgm:cxn modelId="{E78FEBC1-14D0-4F55-B2E0-056F7AD9D0B7}" type="presParOf" srcId="{2EBFEDED-29CA-4F62-99E1-8BBBF5341C1E}" destId="{032CD648-AA98-4A9F-8F2D-DE34C3BDB0D7}" srcOrd="4" destOrd="0" presId="urn:microsoft.com/office/officeart/2005/8/layout/hierarchy1"/>
    <dgm:cxn modelId="{64BD5302-27B6-4303-8A02-8AC3AC8AF46E}" type="presParOf" srcId="{2EBFEDED-29CA-4F62-99E1-8BBBF5341C1E}" destId="{4C2711C6-1C10-459C-872B-7CAD2F58ACD6}" srcOrd="5" destOrd="0" presId="urn:microsoft.com/office/officeart/2005/8/layout/hierarchy1"/>
    <dgm:cxn modelId="{436A2165-D40F-43F6-9B57-664E231CA3B6}" type="presParOf" srcId="{4C2711C6-1C10-459C-872B-7CAD2F58ACD6}" destId="{67629245-33ED-4961-8723-66E26E107A04}" srcOrd="0" destOrd="0" presId="urn:microsoft.com/office/officeart/2005/8/layout/hierarchy1"/>
    <dgm:cxn modelId="{EE33C1B6-61A1-4C54-AC27-D834423CC251}" type="presParOf" srcId="{67629245-33ED-4961-8723-66E26E107A04}" destId="{6320EF2A-659B-40AC-893C-A203A9E7A2CD}" srcOrd="0" destOrd="0" presId="urn:microsoft.com/office/officeart/2005/8/layout/hierarchy1"/>
    <dgm:cxn modelId="{9C01D8E8-8796-48A9-8959-91C7FB36DD39}" type="presParOf" srcId="{67629245-33ED-4961-8723-66E26E107A04}" destId="{97DF03C5-FCD9-47E9-8DCA-B60656B334E9}" srcOrd="1" destOrd="0" presId="urn:microsoft.com/office/officeart/2005/8/layout/hierarchy1"/>
    <dgm:cxn modelId="{DFB94FA5-E3A6-42EB-AB8D-DA4DF24F8C77}" type="presParOf" srcId="{4C2711C6-1C10-459C-872B-7CAD2F58ACD6}" destId="{C69EE2D6-1BDF-4F51-AD35-D8D490FBE543}" srcOrd="1" destOrd="0" presId="urn:microsoft.com/office/officeart/2005/8/layout/hierarchy1"/>
    <dgm:cxn modelId="{B108D353-76B3-4400-AA45-09528ECDD196}" type="presParOf" srcId="{C69EE2D6-1BDF-4F51-AD35-D8D490FBE543}" destId="{52544F63-21B9-4E7E-B61D-F9F45A643368}" srcOrd="0" destOrd="0" presId="urn:microsoft.com/office/officeart/2005/8/layout/hierarchy1"/>
    <dgm:cxn modelId="{1E6B3994-23CC-4509-A02D-78CA0BEECE93}" type="presParOf" srcId="{C69EE2D6-1BDF-4F51-AD35-D8D490FBE543}" destId="{BF1472A3-86A8-4BD3-BB0A-41D0589AF29B}" srcOrd="1" destOrd="0" presId="urn:microsoft.com/office/officeart/2005/8/layout/hierarchy1"/>
    <dgm:cxn modelId="{F8DC38A4-3450-42B2-ACD8-92CA7FB44F0E}" type="presParOf" srcId="{BF1472A3-86A8-4BD3-BB0A-41D0589AF29B}" destId="{3954043A-52F7-4393-A8D8-873E6CB13DD6}" srcOrd="0" destOrd="0" presId="urn:microsoft.com/office/officeart/2005/8/layout/hierarchy1"/>
    <dgm:cxn modelId="{9CE86C2F-480D-4D12-912A-CDE8AAE593FF}" type="presParOf" srcId="{3954043A-52F7-4393-A8D8-873E6CB13DD6}" destId="{534AD9BF-526B-4B6E-BE35-5033161AED29}" srcOrd="0" destOrd="0" presId="urn:microsoft.com/office/officeart/2005/8/layout/hierarchy1"/>
    <dgm:cxn modelId="{1CBB24D7-1C71-437E-BE8F-15DD0AB6C267}" type="presParOf" srcId="{3954043A-52F7-4393-A8D8-873E6CB13DD6}" destId="{31CA7BDE-9380-4FED-81BB-CAB2FA01766D}" srcOrd="1" destOrd="0" presId="urn:microsoft.com/office/officeart/2005/8/layout/hierarchy1"/>
    <dgm:cxn modelId="{FE9A6314-5799-48BC-B6C9-F4B604E5FB53}" type="presParOf" srcId="{BF1472A3-86A8-4BD3-BB0A-41D0589AF29B}" destId="{B0B51D6C-8690-446D-B77D-10A6E2A21C4F}" srcOrd="1" destOrd="0" presId="urn:microsoft.com/office/officeart/2005/8/layout/hierarchy1"/>
    <dgm:cxn modelId="{83C5C51B-62D0-4973-8F0B-641FD56694BE}" type="presParOf" srcId="{B0B51D6C-8690-446D-B77D-10A6E2A21C4F}" destId="{D5A225FF-3D13-4900-AF5A-B0F8025D23E6}" srcOrd="0" destOrd="0" presId="urn:microsoft.com/office/officeart/2005/8/layout/hierarchy1"/>
    <dgm:cxn modelId="{54220683-217E-4FA3-B50B-69E3B931DF8D}" type="presParOf" srcId="{B0B51D6C-8690-446D-B77D-10A6E2A21C4F}" destId="{6B3B4640-9903-4F9D-81F7-0EA58206D882}" srcOrd="1" destOrd="0" presId="urn:microsoft.com/office/officeart/2005/8/layout/hierarchy1"/>
    <dgm:cxn modelId="{3233A336-21F6-46F9-A6FE-FC03E5CA59EB}" type="presParOf" srcId="{6B3B4640-9903-4F9D-81F7-0EA58206D882}" destId="{FAA5AAFF-421A-4482-ADBE-11E6B5C76440}" srcOrd="0" destOrd="0" presId="urn:microsoft.com/office/officeart/2005/8/layout/hierarchy1"/>
    <dgm:cxn modelId="{AF2F8644-FFB1-424F-837D-862E03587139}" type="presParOf" srcId="{FAA5AAFF-421A-4482-ADBE-11E6B5C76440}" destId="{4712DFCA-3D06-448C-8125-78BAD18CF160}" srcOrd="0" destOrd="0" presId="urn:microsoft.com/office/officeart/2005/8/layout/hierarchy1"/>
    <dgm:cxn modelId="{2B96F447-4483-47AF-9F0D-6DC93E217952}" type="presParOf" srcId="{FAA5AAFF-421A-4482-ADBE-11E6B5C76440}" destId="{E8ED304B-80D0-451E-BAAD-1E32BB2626DB}" srcOrd="1" destOrd="0" presId="urn:microsoft.com/office/officeart/2005/8/layout/hierarchy1"/>
    <dgm:cxn modelId="{B3C5D36C-F2AC-464E-B844-EB9636AD2209}" type="presParOf" srcId="{6B3B4640-9903-4F9D-81F7-0EA58206D882}" destId="{A58B09A1-6289-4D0A-9F8D-55453690AA21}" srcOrd="1" destOrd="0" presId="urn:microsoft.com/office/officeart/2005/8/layout/hierarchy1"/>
    <dgm:cxn modelId="{248CD7E9-FAA5-4077-BAA3-BAB954580E1A}" type="presParOf" srcId="{2EBFEDED-29CA-4F62-99E1-8BBBF5341C1E}" destId="{525425FA-7BD6-49B7-A411-4907DF977107}" srcOrd="6" destOrd="0" presId="urn:microsoft.com/office/officeart/2005/8/layout/hierarchy1"/>
    <dgm:cxn modelId="{32FD6C76-8ABA-4D3E-B557-C43E24EDDE61}" type="presParOf" srcId="{2EBFEDED-29CA-4F62-99E1-8BBBF5341C1E}" destId="{1A73707C-1325-47E6-A9C2-7F807280288C}" srcOrd="7" destOrd="0" presId="urn:microsoft.com/office/officeart/2005/8/layout/hierarchy1"/>
    <dgm:cxn modelId="{98B58EFD-7D33-44ED-A9CE-3D17AE24FE9D}" type="presParOf" srcId="{1A73707C-1325-47E6-A9C2-7F807280288C}" destId="{5BC4C665-3EFC-4288-ADEF-78A9D3715A41}" srcOrd="0" destOrd="0" presId="urn:microsoft.com/office/officeart/2005/8/layout/hierarchy1"/>
    <dgm:cxn modelId="{BC42406C-68DF-46C0-9B86-BD79A24C7423}" type="presParOf" srcId="{5BC4C665-3EFC-4288-ADEF-78A9D3715A41}" destId="{CCED751F-7E72-4FCD-8144-8FB8845F4252}" srcOrd="0" destOrd="0" presId="urn:microsoft.com/office/officeart/2005/8/layout/hierarchy1"/>
    <dgm:cxn modelId="{15577E79-F3C3-4BC0-8177-304162CCDC2E}" type="presParOf" srcId="{5BC4C665-3EFC-4288-ADEF-78A9D3715A41}" destId="{5CD86E5E-CD37-4BE9-B211-5E2D35371088}" srcOrd="1" destOrd="0" presId="urn:microsoft.com/office/officeart/2005/8/layout/hierarchy1"/>
    <dgm:cxn modelId="{2BC04C27-CB74-4201-B8F1-7F287C7070F2}" type="presParOf" srcId="{1A73707C-1325-47E6-A9C2-7F807280288C}" destId="{701F2713-0F86-4966-902E-F2D10CE91D78}" srcOrd="1" destOrd="0" presId="urn:microsoft.com/office/officeart/2005/8/layout/hierarchy1"/>
    <dgm:cxn modelId="{997864C8-A4C3-47E2-9757-EBC6758DF429}" type="presParOf" srcId="{701F2713-0F86-4966-902E-F2D10CE91D78}" destId="{EF4F52D6-1D02-42FB-A86F-D4C425192780}" srcOrd="0" destOrd="0" presId="urn:microsoft.com/office/officeart/2005/8/layout/hierarchy1"/>
    <dgm:cxn modelId="{1D4E3C88-4ADD-4D3B-ADE4-F7951977C233}" type="presParOf" srcId="{701F2713-0F86-4966-902E-F2D10CE91D78}" destId="{85595940-8B4F-48E4-AFBA-F4DE202EF27B}" srcOrd="1" destOrd="0" presId="urn:microsoft.com/office/officeart/2005/8/layout/hierarchy1"/>
    <dgm:cxn modelId="{CC11B327-58E4-436B-8737-164B457FD508}" type="presParOf" srcId="{85595940-8B4F-48E4-AFBA-F4DE202EF27B}" destId="{1F90CBD8-C06C-401F-BAC4-FF311C6FD1FA}" srcOrd="0" destOrd="0" presId="urn:microsoft.com/office/officeart/2005/8/layout/hierarchy1"/>
    <dgm:cxn modelId="{3BC87A28-8BEE-4EAA-BE63-AFDC686CD8C1}" type="presParOf" srcId="{1F90CBD8-C06C-401F-BAC4-FF311C6FD1FA}" destId="{6AD59DB8-7C44-4B39-9D67-F98EA628BFAF}" srcOrd="0" destOrd="0" presId="urn:microsoft.com/office/officeart/2005/8/layout/hierarchy1"/>
    <dgm:cxn modelId="{A15F36CB-A68F-438B-8D6B-76ACAA1C1F0E}" type="presParOf" srcId="{1F90CBD8-C06C-401F-BAC4-FF311C6FD1FA}" destId="{236DCCCB-B5DB-44B0-B637-EE5E18D0279B}" srcOrd="1" destOrd="0" presId="urn:microsoft.com/office/officeart/2005/8/layout/hierarchy1"/>
    <dgm:cxn modelId="{C53E80C5-D66A-424B-B520-CBE1E735FEAB}" type="presParOf" srcId="{85595940-8B4F-48E4-AFBA-F4DE202EF27B}" destId="{2A01613E-9FCD-4019-8FB5-D1FCAB66345C}" srcOrd="1" destOrd="0" presId="urn:microsoft.com/office/officeart/2005/8/layout/hierarchy1"/>
    <dgm:cxn modelId="{331773C3-C0F6-4959-8FA8-24562B63A4FB}" type="presParOf" srcId="{2A01613E-9FCD-4019-8FB5-D1FCAB66345C}" destId="{59240B0D-2ABA-4171-BB68-93BBCAF2A6F5}" srcOrd="0" destOrd="0" presId="urn:microsoft.com/office/officeart/2005/8/layout/hierarchy1"/>
    <dgm:cxn modelId="{CAB2FEFF-9037-4303-8A31-5459BB0334A0}" type="presParOf" srcId="{2A01613E-9FCD-4019-8FB5-D1FCAB66345C}" destId="{4BE818AE-9A75-441F-8041-EC9E35A00EB8}" srcOrd="1" destOrd="0" presId="urn:microsoft.com/office/officeart/2005/8/layout/hierarchy1"/>
    <dgm:cxn modelId="{9E859452-81E0-4132-8A75-D7638179F40C}" type="presParOf" srcId="{4BE818AE-9A75-441F-8041-EC9E35A00EB8}" destId="{80F6B35A-8F4E-4976-8E26-C93C847D2D59}" srcOrd="0" destOrd="0" presId="urn:microsoft.com/office/officeart/2005/8/layout/hierarchy1"/>
    <dgm:cxn modelId="{A874D5D8-168C-4505-9B25-219B12B9D3A7}" type="presParOf" srcId="{80F6B35A-8F4E-4976-8E26-C93C847D2D59}" destId="{46249F9C-21D2-48FD-9FC4-607A65784D15}" srcOrd="0" destOrd="0" presId="urn:microsoft.com/office/officeart/2005/8/layout/hierarchy1"/>
    <dgm:cxn modelId="{359BDB55-300B-41CB-BF0A-814F26D010FB}" type="presParOf" srcId="{80F6B35A-8F4E-4976-8E26-C93C847D2D59}" destId="{825760B3-768F-4C43-830C-FA6D2AEAA636}" srcOrd="1" destOrd="0" presId="urn:microsoft.com/office/officeart/2005/8/layout/hierarchy1"/>
    <dgm:cxn modelId="{3D6C2680-665D-4395-82F5-8B9BAA879DA6}" type="presParOf" srcId="{4BE818AE-9A75-441F-8041-EC9E35A00EB8}" destId="{021D40EE-49F5-407C-8B52-F796BD7B924B}" srcOrd="1" destOrd="0" presId="urn:microsoft.com/office/officeart/2005/8/layout/hierarchy1"/>
    <dgm:cxn modelId="{6BE2354A-77FA-41C4-B9CD-6B18A1F076F1}" type="presParOf" srcId="{701F2713-0F86-4966-902E-F2D10CE91D78}" destId="{FD6C148B-4378-4909-8D46-FE139059863C}" srcOrd="2" destOrd="0" presId="urn:microsoft.com/office/officeart/2005/8/layout/hierarchy1"/>
    <dgm:cxn modelId="{3737A7D6-55F3-4851-8AC6-31417CDC4C91}" type="presParOf" srcId="{701F2713-0F86-4966-902E-F2D10CE91D78}" destId="{19014416-5234-41F6-AA2A-016D29BC75ED}" srcOrd="3" destOrd="0" presId="urn:microsoft.com/office/officeart/2005/8/layout/hierarchy1"/>
    <dgm:cxn modelId="{F063D202-60DF-4FCC-B6EE-4F6FA1ADEFFA}" type="presParOf" srcId="{19014416-5234-41F6-AA2A-016D29BC75ED}" destId="{049FDDAC-BCA6-4C12-B715-6F591021312B}" srcOrd="0" destOrd="0" presId="urn:microsoft.com/office/officeart/2005/8/layout/hierarchy1"/>
    <dgm:cxn modelId="{42BC4A6B-3BC9-4A71-91DE-15DDF0FC0B8C}" type="presParOf" srcId="{049FDDAC-BCA6-4C12-B715-6F591021312B}" destId="{81335BA3-C9AC-423F-92B8-257BA46D88BA}" srcOrd="0" destOrd="0" presId="urn:microsoft.com/office/officeart/2005/8/layout/hierarchy1"/>
    <dgm:cxn modelId="{434275B9-3396-4520-BD2A-D0CC7D01C1D9}" type="presParOf" srcId="{049FDDAC-BCA6-4C12-B715-6F591021312B}" destId="{A2367ECE-6265-4AE7-97EA-7E40EF2428BA}" srcOrd="1" destOrd="0" presId="urn:microsoft.com/office/officeart/2005/8/layout/hierarchy1"/>
    <dgm:cxn modelId="{B31F1215-DC52-444F-AB94-38EF926E89F7}" type="presParOf" srcId="{19014416-5234-41F6-AA2A-016D29BC75ED}" destId="{21B2735F-BC2E-4FA4-AF23-EA99FDF8C94C}" srcOrd="1" destOrd="0" presId="urn:microsoft.com/office/officeart/2005/8/layout/hierarchy1"/>
    <dgm:cxn modelId="{4F68BD30-1065-4DD1-81AE-3C1527A7EE30}" type="presParOf" srcId="{21B2735F-BC2E-4FA4-AF23-EA99FDF8C94C}" destId="{492192F4-9AE6-4CB2-9AF7-88F750858032}" srcOrd="0" destOrd="0" presId="urn:microsoft.com/office/officeart/2005/8/layout/hierarchy1"/>
    <dgm:cxn modelId="{5A5002AB-65C4-43A7-8554-239B27AA6BE2}" type="presParOf" srcId="{21B2735F-BC2E-4FA4-AF23-EA99FDF8C94C}" destId="{83F145C6-8B52-4B6F-9BA9-640EECEA2B54}" srcOrd="1" destOrd="0" presId="urn:microsoft.com/office/officeart/2005/8/layout/hierarchy1"/>
    <dgm:cxn modelId="{909E98E8-48CF-4FFF-9083-A406A69B2574}" type="presParOf" srcId="{83F145C6-8B52-4B6F-9BA9-640EECEA2B54}" destId="{B4F2D7C0-EC0B-4C31-AE7F-CC401FB9F618}" srcOrd="0" destOrd="0" presId="urn:microsoft.com/office/officeart/2005/8/layout/hierarchy1"/>
    <dgm:cxn modelId="{E3597921-8E6F-44CB-8133-D54B3F0B90B5}" type="presParOf" srcId="{B4F2D7C0-EC0B-4C31-AE7F-CC401FB9F618}" destId="{73C1487A-EABE-44FC-BAF5-D328381447D5}" srcOrd="0" destOrd="0" presId="urn:microsoft.com/office/officeart/2005/8/layout/hierarchy1"/>
    <dgm:cxn modelId="{836AEBAE-7295-4439-B995-B1A149742DEB}" type="presParOf" srcId="{B4F2D7C0-EC0B-4C31-AE7F-CC401FB9F618}" destId="{7415FA00-B4B0-44CA-80FF-FA4CE44EEEB3}" srcOrd="1" destOrd="0" presId="urn:microsoft.com/office/officeart/2005/8/layout/hierarchy1"/>
    <dgm:cxn modelId="{19AC81D0-AEAD-49E2-AEA0-7314F20F10A6}" type="presParOf" srcId="{83F145C6-8B52-4B6F-9BA9-640EECEA2B54}" destId="{D3119A0B-C280-41B0-AA68-1A3CC749842A}" srcOrd="1" destOrd="0" presId="urn:microsoft.com/office/officeart/2005/8/layout/hierarchy1"/>
    <dgm:cxn modelId="{B63F8241-83B7-4A29-96C1-C55F6646584E}" type="presParOf" srcId="{701F2713-0F86-4966-902E-F2D10CE91D78}" destId="{E85DAA67-BE28-41FA-AE61-6B4DC326522D}" srcOrd="4" destOrd="0" presId="urn:microsoft.com/office/officeart/2005/8/layout/hierarchy1"/>
    <dgm:cxn modelId="{DD19AA51-A6DD-4C50-BE34-4576B6479B27}" type="presParOf" srcId="{701F2713-0F86-4966-902E-F2D10CE91D78}" destId="{2CF15A75-B9CD-4992-AF63-44B437BC5EC9}" srcOrd="5" destOrd="0" presId="urn:microsoft.com/office/officeart/2005/8/layout/hierarchy1"/>
    <dgm:cxn modelId="{E9BF4EF4-62ED-4AED-83DB-05C17B91B0E2}" type="presParOf" srcId="{2CF15A75-B9CD-4992-AF63-44B437BC5EC9}" destId="{E64D5E48-08F2-40FA-A9C4-8CF8D2AC5D2F}" srcOrd="0" destOrd="0" presId="urn:microsoft.com/office/officeart/2005/8/layout/hierarchy1"/>
    <dgm:cxn modelId="{3A358B20-AF42-4653-9C8C-39EC37CA2E0C}" type="presParOf" srcId="{E64D5E48-08F2-40FA-A9C4-8CF8D2AC5D2F}" destId="{0D7F3127-881D-4E18-8A97-F3999F032589}" srcOrd="0" destOrd="0" presId="urn:microsoft.com/office/officeart/2005/8/layout/hierarchy1"/>
    <dgm:cxn modelId="{F8A1041B-AFF6-419A-AB33-97E532E13EBB}" type="presParOf" srcId="{E64D5E48-08F2-40FA-A9C4-8CF8D2AC5D2F}" destId="{D3C10DC9-F046-4AE9-A9A4-5DC0609454E1}" srcOrd="1" destOrd="0" presId="urn:microsoft.com/office/officeart/2005/8/layout/hierarchy1"/>
    <dgm:cxn modelId="{EF453D7C-C02B-4A64-B651-CA9C8F7B2A3E}" type="presParOf" srcId="{2CF15A75-B9CD-4992-AF63-44B437BC5EC9}" destId="{20A0655D-5AD2-41E1-90A9-2ADBB45D113A}" srcOrd="1" destOrd="0" presId="urn:microsoft.com/office/officeart/2005/8/layout/hierarchy1"/>
    <dgm:cxn modelId="{A7458736-D91A-4390-B5F7-1F5A247630FD}" type="presParOf" srcId="{20A0655D-5AD2-41E1-90A9-2ADBB45D113A}" destId="{6700FD5F-6D62-4F54-A08A-08EDFACAF556}" srcOrd="0" destOrd="0" presId="urn:microsoft.com/office/officeart/2005/8/layout/hierarchy1"/>
    <dgm:cxn modelId="{73D730C1-BABE-4468-AFF5-F5311E744CA8}" type="presParOf" srcId="{20A0655D-5AD2-41E1-90A9-2ADBB45D113A}" destId="{39425F11-AFA5-4B00-9E1C-85DFA5096159}" srcOrd="1" destOrd="0" presId="urn:microsoft.com/office/officeart/2005/8/layout/hierarchy1"/>
    <dgm:cxn modelId="{CC4D2311-ABEC-4416-9167-332B8AC2B466}" type="presParOf" srcId="{39425F11-AFA5-4B00-9E1C-85DFA5096159}" destId="{4705FB75-C1F3-4C72-9884-4C4917ACD4D3}" srcOrd="0" destOrd="0" presId="urn:microsoft.com/office/officeart/2005/8/layout/hierarchy1"/>
    <dgm:cxn modelId="{6AEBFE36-4AA9-4D20-A288-535618AC217E}" type="presParOf" srcId="{4705FB75-C1F3-4C72-9884-4C4917ACD4D3}" destId="{DD46C519-F375-48AD-8DD6-984CEA0996D4}" srcOrd="0" destOrd="0" presId="urn:microsoft.com/office/officeart/2005/8/layout/hierarchy1"/>
    <dgm:cxn modelId="{032CA2ED-434C-46A5-A265-514E93B39C95}" type="presParOf" srcId="{4705FB75-C1F3-4C72-9884-4C4917ACD4D3}" destId="{4B1DC177-E909-4327-BCD9-E44990AC9770}" srcOrd="1" destOrd="0" presId="urn:microsoft.com/office/officeart/2005/8/layout/hierarchy1"/>
    <dgm:cxn modelId="{075F7C1A-2465-4045-A81F-28DE4B22AFDC}" type="presParOf" srcId="{39425F11-AFA5-4B00-9E1C-85DFA5096159}" destId="{0735CDD8-BDAD-4E05-9604-3F3C2595815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00FD5F-6D62-4F54-A08A-08EDFACAF556}">
      <dsp:nvSpPr>
        <dsp:cNvPr id="0" name=""/>
        <dsp:cNvSpPr/>
      </dsp:nvSpPr>
      <dsp:spPr>
        <a:xfrm>
          <a:off x="8523867" y="4112436"/>
          <a:ext cx="91440" cy="2423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23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5DAA67-BE28-41FA-AE61-6B4DC326522D}">
      <dsp:nvSpPr>
        <dsp:cNvPr id="0" name=""/>
        <dsp:cNvSpPr/>
      </dsp:nvSpPr>
      <dsp:spPr>
        <a:xfrm>
          <a:off x="7551095" y="3340927"/>
          <a:ext cx="1018492" cy="2423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157"/>
              </a:lnTo>
              <a:lnTo>
                <a:pt x="1018492" y="165157"/>
              </a:lnTo>
              <a:lnTo>
                <a:pt x="1018492" y="2423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2192F4-9AE6-4CB2-9AF7-88F750858032}">
      <dsp:nvSpPr>
        <dsp:cNvPr id="0" name=""/>
        <dsp:cNvSpPr/>
      </dsp:nvSpPr>
      <dsp:spPr>
        <a:xfrm>
          <a:off x="7505375" y="4112436"/>
          <a:ext cx="91440" cy="2423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23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6C148B-4378-4909-8D46-FE139059863C}">
      <dsp:nvSpPr>
        <dsp:cNvPr id="0" name=""/>
        <dsp:cNvSpPr/>
      </dsp:nvSpPr>
      <dsp:spPr>
        <a:xfrm>
          <a:off x="7505375" y="3340927"/>
          <a:ext cx="91440" cy="2423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23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240B0D-2ABA-4171-BB68-93BBCAF2A6F5}">
      <dsp:nvSpPr>
        <dsp:cNvPr id="0" name=""/>
        <dsp:cNvSpPr/>
      </dsp:nvSpPr>
      <dsp:spPr>
        <a:xfrm>
          <a:off x="6486882" y="4112436"/>
          <a:ext cx="91440" cy="2423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23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4F52D6-1D02-42FB-A86F-D4C425192780}">
      <dsp:nvSpPr>
        <dsp:cNvPr id="0" name=""/>
        <dsp:cNvSpPr/>
      </dsp:nvSpPr>
      <dsp:spPr>
        <a:xfrm>
          <a:off x="6532602" y="3340927"/>
          <a:ext cx="1018492" cy="242354"/>
        </a:xfrm>
        <a:custGeom>
          <a:avLst/>
          <a:gdLst/>
          <a:ahLst/>
          <a:cxnLst/>
          <a:rect l="0" t="0" r="0" b="0"/>
          <a:pathLst>
            <a:path>
              <a:moveTo>
                <a:pt x="1018492" y="0"/>
              </a:moveTo>
              <a:lnTo>
                <a:pt x="1018492" y="165157"/>
              </a:lnTo>
              <a:lnTo>
                <a:pt x="0" y="165157"/>
              </a:lnTo>
              <a:lnTo>
                <a:pt x="0" y="2423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5425FA-7BD6-49B7-A411-4907DF977107}">
      <dsp:nvSpPr>
        <dsp:cNvPr id="0" name=""/>
        <dsp:cNvSpPr/>
      </dsp:nvSpPr>
      <dsp:spPr>
        <a:xfrm>
          <a:off x="4750240" y="2569419"/>
          <a:ext cx="2800854" cy="2423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157"/>
              </a:lnTo>
              <a:lnTo>
                <a:pt x="2800854" y="165157"/>
              </a:lnTo>
              <a:lnTo>
                <a:pt x="2800854" y="2423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A225FF-3D13-4900-AF5A-B0F8025D23E6}">
      <dsp:nvSpPr>
        <dsp:cNvPr id="0" name=""/>
        <dsp:cNvSpPr/>
      </dsp:nvSpPr>
      <dsp:spPr>
        <a:xfrm>
          <a:off x="5468389" y="4112436"/>
          <a:ext cx="91440" cy="2423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23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544F63-21B9-4E7E-B61D-F9F45A643368}">
      <dsp:nvSpPr>
        <dsp:cNvPr id="0" name=""/>
        <dsp:cNvSpPr/>
      </dsp:nvSpPr>
      <dsp:spPr>
        <a:xfrm>
          <a:off x="5468389" y="3340927"/>
          <a:ext cx="91440" cy="2423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23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2CD648-AA98-4A9F-8F2D-DE34C3BDB0D7}">
      <dsp:nvSpPr>
        <dsp:cNvPr id="0" name=""/>
        <dsp:cNvSpPr/>
      </dsp:nvSpPr>
      <dsp:spPr>
        <a:xfrm>
          <a:off x="4750240" y="2569419"/>
          <a:ext cx="763869" cy="2423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157"/>
              </a:lnTo>
              <a:lnTo>
                <a:pt x="763869" y="165157"/>
              </a:lnTo>
              <a:lnTo>
                <a:pt x="763869" y="2423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8ACBE7-C77D-430C-B2B7-A3396422D05B}">
      <dsp:nvSpPr>
        <dsp:cNvPr id="0" name=""/>
        <dsp:cNvSpPr/>
      </dsp:nvSpPr>
      <dsp:spPr>
        <a:xfrm>
          <a:off x="4449896" y="4112436"/>
          <a:ext cx="91440" cy="2423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23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D80B8C-6C09-4503-A05C-46C556420DFE}">
      <dsp:nvSpPr>
        <dsp:cNvPr id="0" name=""/>
        <dsp:cNvSpPr/>
      </dsp:nvSpPr>
      <dsp:spPr>
        <a:xfrm>
          <a:off x="4449896" y="3340927"/>
          <a:ext cx="91440" cy="2423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23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2C7422-B9F2-4542-B0FE-5D5E4B56FE34}">
      <dsp:nvSpPr>
        <dsp:cNvPr id="0" name=""/>
        <dsp:cNvSpPr/>
      </dsp:nvSpPr>
      <dsp:spPr>
        <a:xfrm>
          <a:off x="4495616" y="2569419"/>
          <a:ext cx="254623" cy="242354"/>
        </a:xfrm>
        <a:custGeom>
          <a:avLst/>
          <a:gdLst/>
          <a:ahLst/>
          <a:cxnLst/>
          <a:rect l="0" t="0" r="0" b="0"/>
          <a:pathLst>
            <a:path>
              <a:moveTo>
                <a:pt x="254623" y="0"/>
              </a:moveTo>
              <a:lnTo>
                <a:pt x="254623" y="165157"/>
              </a:lnTo>
              <a:lnTo>
                <a:pt x="0" y="165157"/>
              </a:lnTo>
              <a:lnTo>
                <a:pt x="0" y="2423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A8C35B-3689-4B6B-A01E-6B794F194E8E}">
      <dsp:nvSpPr>
        <dsp:cNvPr id="0" name=""/>
        <dsp:cNvSpPr/>
      </dsp:nvSpPr>
      <dsp:spPr>
        <a:xfrm>
          <a:off x="3431404" y="4112436"/>
          <a:ext cx="91440" cy="2423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23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FD82DA-24A4-4CD2-9226-25CE83F69910}">
      <dsp:nvSpPr>
        <dsp:cNvPr id="0" name=""/>
        <dsp:cNvSpPr/>
      </dsp:nvSpPr>
      <dsp:spPr>
        <a:xfrm>
          <a:off x="1949385" y="3340927"/>
          <a:ext cx="1527739" cy="2423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157"/>
              </a:lnTo>
              <a:lnTo>
                <a:pt x="1527739" y="165157"/>
              </a:lnTo>
              <a:lnTo>
                <a:pt x="1527739" y="2423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123E92-BC36-4D79-8AD4-D0F3F22B333F}">
      <dsp:nvSpPr>
        <dsp:cNvPr id="0" name=""/>
        <dsp:cNvSpPr/>
      </dsp:nvSpPr>
      <dsp:spPr>
        <a:xfrm>
          <a:off x="2412911" y="4112436"/>
          <a:ext cx="91440" cy="2423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23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A23F13-2783-409A-9180-EC376E2E2830}">
      <dsp:nvSpPr>
        <dsp:cNvPr id="0" name=""/>
        <dsp:cNvSpPr/>
      </dsp:nvSpPr>
      <dsp:spPr>
        <a:xfrm>
          <a:off x="1949385" y="3340927"/>
          <a:ext cx="509246" cy="2423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157"/>
              </a:lnTo>
              <a:lnTo>
                <a:pt x="509246" y="165157"/>
              </a:lnTo>
              <a:lnTo>
                <a:pt x="509246" y="2423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DA8D65-3AB8-46A6-9BDF-34D4478960A9}">
      <dsp:nvSpPr>
        <dsp:cNvPr id="0" name=""/>
        <dsp:cNvSpPr/>
      </dsp:nvSpPr>
      <dsp:spPr>
        <a:xfrm>
          <a:off x="1394418" y="4112436"/>
          <a:ext cx="91440" cy="2423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23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0ED048-6A07-4895-B257-EF806128C98B}">
      <dsp:nvSpPr>
        <dsp:cNvPr id="0" name=""/>
        <dsp:cNvSpPr/>
      </dsp:nvSpPr>
      <dsp:spPr>
        <a:xfrm>
          <a:off x="1440138" y="3340927"/>
          <a:ext cx="509246" cy="242354"/>
        </a:xfrm>
        <a:custGeom>
          <a:avLst/>
          <a:gdLst/>
          <a:ahLst/>
          <a:cxnLst/>
          <a:rect l="0" t="0" r="0" b="0"/>
          <a:pathLst>
            <a:path>
              <a:moveTo>
                <a:pt x="509246" y="0"/>
              </a:moveTo>
              <a:lnTo>
                <a:pt x="509246" y="165157"/>
              </a:lnTo>
              <a:lnTo>
                <a:pt x="0" y="165157"/>
              </a:lnTo>
              <a:lnTo>
                <a:pt x="0" y="2423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FEFD45-DC78-4E40-8966-5662AD8045C8}">
      <dsp:nvSpPr>
        <dsp:cNvPr id="0" name=""/>
        <dsp:cNvSpPr/>
      </dsp:nvSpPr>
      <dsp:spPr>
        <a:xfrm>
          <a:off x="316035" y="4112436"/>
          <a:ext cx="91440" cy="288179"/>
        </a:xfrm>
        <a:custGeom>
          <a:avLst/>
          <a:gdLst/>
          <a:ahLst/>
          <a:cxnLst/>
          <a:rect l="0" t="0" r="0" b="0"/>
          <a:pathLst>
            <a:path>
              <a:moveTo>
                <a:pt x="105610" y="0"/>
              </a:moveTo>
              <a:lnTo>
                <a:pt x="105610" y="210982"/>
              </a:lnTo>
              <a:lnTo>
                <a:pt x="45720" y="210982"/>
              </a:lnTo>
              <a:lnTo>
                <a:pt x="45720" y="28817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BE859F-B25C-4D44-AE33-187CA5222CB4}">
      <dsp:nvSpPr>
        <dsp:cNvPr id="0" name=""/>
        <dsp:cNvSpPr/>
      </dsp:nvSpPr>
      <dsp:spPr>
        <a:xfrm>
          <a:off x="421646" y="3340927"/>
          <a:ext cx="1527739" cy="242354"/>
        </a:xfrm>
        <a:custGeom>
          <a:avLst/>
          <a:gdLst/>
          <a:ahLst/>
          <a:cxnLst/>
          <a:rect l="0" t="0" r="0" b="0"/>
          <a:pathLst>
            <a:path>
              <a:moveTo>
                <a:pt x="1527739" y="0"/>
              </a:moveTo>
              <a:lnTo>
                <a:pt x="1527739" y="165157"/>
              </a:lnTo>
              <a:lnTo>
                <a:pt x="0" y="165157"/>
              </a:lnTo>
              <a:lnTo>
                <a:pt x="0" y="2423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E065D7-0D6D-40C3-8D9E-9BAB27C26A0C}">
      <dsp:nvSpPr>
        <dsp:cNvPr id="0" name=""/>
        <dsp:cNvSpPr/>
      </dsp:nvSpPr>
      <dsp:spPr>
        <a:xfrm>
          <a:off x="1949385" y="2569419"/>
          <a:ext cx="2800854" cy="242354"/>
        </a:xfrm>
        <a:custGeom>
          <a:avLst/>
          <a:gdLst/>
          <a:ahLst/>
          <a:cxnLst/>
          <a:rect l="0" t="0" r="0" b="0"/>
          <a:pathLst>
            <a:path>
              <a:moveTo>
                <a:pt x="2800854" y="0"/>
              </a:moveTo>
              <a:lnTo>
                <a:pt x="2800854" y="165157"/>
              </a:lnTo>
              <a:lnTo>
                <a:pt x="0" y="165157"/>
              </a:lnTo>
              <a:lnTo>
                <a:pt x="0" y="2423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CFD1CD-2317-4DF3-8B69-4865441BE8A8}">
      <dsp:nvSpPr>
        <dsp:cNvPr id="0" name=""/>
        <dsp:cNvSpPr/>
      </dsp:nvSpPr>
      <dsp:spPr>
        <a:xfrm>
          <a:off x="4704520" y="1797911"/>
          <a:ext cx="91440" cy="2423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235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8AC740-4CAD-4241-8273-9E7C9E313A51}">
      <dsp:nvSpPr>
        <dsp:cNvPr id="0" name=""/>
        <dsp:cNvSpPr/>
      </dsp:nvSpPr>
      <dsp:spPr>
        <a:xfrm>
          <a:off x="4333583" y="1268758"/>
          <a:ext cx="833312" cy="5291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246FA31-83B5-4F52-BEFA-8343059DFA29}">
      <dsp:nvSpPr>
        <dsp:cNvPr id="0" name=""/>
        <dsp:cNvSpPr/>
      </dsp:nvSpPr>
      <dsp:spPr>
        <a:xfrm>
          <a:off x="4426174" y="1356718"/>
          <a:ext cx="833312" cy="529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700" kern="1200" dirty="0" smtClean="0"/>
            <a:t>Rådmannen</a:t>
          </a:r>
          <a:endParaRPr lang="nb-NO" sz="700" kern="1200" dirty="0"/>
        </a:p>
      </dsp:txBody>
      <dsp:txXfrm>
        <a:off x="4441672" y="1372216"/>
        <a:ext cx="802316" cy="498157"/>
      </dsp:txXfrm>
    </dsp:sp>
    <dsp:sp modelId="{831BC844-13F8-4ABF-BBD4-C441DBA20466}">
      <dsp:nvSpPr>
        <dsp:cNvPr id="0" name=""/>
        <dsp:cNvSpPr/>
      </dsp:nvSpPr>
      <dsp:spPr>
        <a:xfrm>
          <a:off x="4333583" y="2040266"/>
          <a:ext cx="833312" cy="5291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62CD084-D06D-40D0-B912-AF1713F48916}">
      <dsp:nvSpPr>
        <dsp:cNvPr id="0" name=""/>
        <dsp:cNvSpPr/>
      </dsp:nvSpPr>
      <dsp:spPr>
        <a:xfrm>
          <a:off x="4426174" y="2128227"/>
          <a:ext cx="833312" cy="529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700" kern="1200" dirty="0" smtClean="0"/>
            <a:t>Arkivleiar</a:t>
          </a:r>
          <a:endParaRPr lang="nb-NO" sz="700" kern="1200" dirty="0"/>
        </a:p>
      </dsp:txBody>
      <dsp:txXfrm>
        <a:off x="4441672" y="2143725"/>
        <a:ext cx="802316" cy="498157"/>
      </dsp:txXfrm>
    </dsp:sp>
    <dsp:sp modelId="{5A9CAD04-42DF-46B7-A016-2A096103963B}">
      <dsp:nvSpPr>
        <dsp:cNvPr id="0" name=""/>
        <dsp:cNvSpPr/>
      </dsp:nvSpPr>
      <dsp:spPr>
        <a:xfrm>
          <a:off x="1532728" y="2811774"/>
          <a:ext cx="833312" cy="5291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A3C92F6-80E0-48B2-841D-572D1D4207FF}">
      <dsp:nvSpPr>
        <dsp:cNvPr id="0" name=""/>
        <dsp:cNvSpPr/>
      </dsp:nvSpPr>
      <dsp:spPr>
        <a:xfrm>
          <a:off x="1625319" y="2899735"/>
          <a:ext cx="833312" cy="529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700" kern="1200" dirty="0" smtClean="0"/>
            <a:t>Rådhuset</a:t>
          </a:r>
          <a:endParaRPr lang="nb-NO" sz="700" kern="1200" dirty="0"/>
        </a:p>
      </dsp:txBody>
      <dsp:txXfrm>
        <a:off x="1640817" y="2915233"/>
        <a:ext cx="802316" cy="498157"/>
      </dsp:txXfrm>
    </dsp:sp>
    <dsp:sp modelId="{FA4D8FB9-9337-45F8-A9C5-BD1052EC7718}">
      <dsp:nvSpPr>
        <dsp:cNvPr id="0" name=""/>
        <dsp:cNvSpPr/>
      </dsp:nvSpPr>
      <dsp:spPr>
        <a:xfrm>
          <a:off x="4989" y="3583282"/>
          <a:ext cx="833312" cy="5291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50B2B25-9EF8-4E04-9475-A472348872C8}">
      <dsp:nvSpPr>
        <dsp:cNvPr id="0" name=""/>
        <dsp:cNvSpPr/>
      </dsp:nvSpPr>
      <dsp:spPr>
        <a:xfrm>
          <a:off x="97580" y="3671243"/>
          <a:ext cx="833312" cy="529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700" kern="1200" dirty="0" smtClean="0"/>
            <a:t>Sentralarkivet</a:t>
          </a:r>
          <a:endParaRPr lang="nb-NO" sz="700" kern="1200" dirty="0"/>
        </a:p>
      </dsp:txBody>
      <dsp:txXfrm>
        <a:off x="113078" y="3686741"/>
        <a:ext cx="802316" cy="498157"/>
      </dsp:txXfrm>
    </dsp:sp>
    <dsp:sp modelId="{12B4C58D-BDFB-4F4D-B517-2FAFEFA5DD2C}">
      <dsp:nvSpPr>
        <dsp:cNvPr id="0" name=""/>
        <dsp:cNvSpPr/>
      </dsp:nvSpPr>
      <dsp:spPr>
        <a:xfrm>
          <a:off x="-54900" y="4400615"/>
          <a:ext cx="833312" cy="11464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9DB0588-2969-4D55-9805-A5FAC5FF3CFC}">
      <dsp:nvSpPr>
        <dsp:cNvPr id="0" name=""/>
        <dsp:cNvSpPr/>
      </dsp:nvSpPr>
      <dsp:spPr>
        <a:xfrm>
          <a:off x="37689" y="4488576"/>
          <a:ext cx="833312" cy="11464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700" kern="1200" dirty="0" smtClean="0"/>
            <a:t>Møtebøker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700" kern="1200" dirty="0" smtClean="0"/>
            <a:t>Kopibøker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700" kern="1200" dirty="0" smtClean="0"/>
            <a:t>Saksarkiv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700" kern="1200" dirty="0" err="1" smtClean="0"/>
            <a:t>Gnr</a:t>
          </a:r>
          <a:r>
            <a:rPr lang="nn-NO" sz="700" kern="1200" dirty="0" smtClean="0"/>
            <a:t>/</a:t>
          </a:r>
          <a:r>
            <a:rPr lang="nn-NO" sz="700" kern="1200" dirty="0" err="1" smtClean="0"/>
            <a:t>Bnr</a:t>
          </a:r>
          <a:r>
            <a:rPr lang="nn-NO" sz="700" kern="1200" dirty="0" smtClean="0"/>
            <a:t>-arkiv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700" kern="1200" dirty="0" smtClean="0"/>
            <a:t>Reguleringsplanar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700" kern="1200" dirty="0"/>
        </a:p>
      </dsp:txBody>
      <dsp:txXfrm>
        <a:off x="62096" y="4512983"/>
        <a:ext cx="784498" cy="1097675"/>
      </dsp:txXfrm>
    </dsp:sp>
    <dsp:sp modelId="{353AB843-7DFE-4C4F-9915-65568A9544FE}">
      <dsp:nvSpPr>
        <dsp:cNvPr id="0" name=""/>
        <dsp:cNvSpPr/>
      </dsp:nvSpPr>
      <dsp:spPr>
        <a:xfrm>
          <a:off x="1023482" y="3583282"/>
          <a:ext cx="833312" cy="5291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EDAC833-4D50-4A6B-B13F-A6CD6A666CA0}">
      <dsp:nvSpPr>
        <dsp:cNvPr id="0" name=""/>
        <dsp:cNvSpPr/>
      </dsp:nvSpPr>
      <dsp:spPr>
        <a:xfrm>
          <a:off x="1116072" y="3671243"/>
          <a:ext cx="833312" cy="529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700" kern="1200" dirty="0" smtClean="0"/>
            <a:t>Helse- og omsorg</a:t>
          </a:r>
          <a:endParaRPr lang="nb-NO" sz="700" kern="1200" dirty="0"/>
        </a:p>
      </dsp:txBody>
      <dsp:txXfrm>
        <a:off x="1131570" y="3686741"/>
        <a:ext cx="802316" cy="498157"/>
      </dsp:txXfrm>
    </dsp:sp>
    <dsp:sp modelId="{ED32322D-E14D-42C6-8BE3-5838F413110C}">
      <dsp:nvSpPr>
        <dsp:cNvPr id="0" name=""/>
        <dsp:cNvSpPr/>
      </dsp:nvSpPr>
      <dsp:spPr>
        <a:xfrm>
          <a:off x="1023482" y="4354791"/>
          <a:ext cx="833312" cy="11464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7AB6F4D-191A-4102-99F7-ED746019B521}">
      <dsp:nvSpPr>
        <dsp:cNvPr id="0" name=""/>
        <dsp:cNvSpPr/>
      </dsp:nvSpPr>
      <dsp:spPr>
        <a:xfrm>
          <a:off x="1116072" y="4442751"/>
          <a:ext cx="833312" cy="11464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700" kern="1200" dirty="0" smtClean="0"/>
            <a:t>Klientarkiv barnevern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700" kern="1200" dirty="0" smtClean="0"/>
            <a:t>Klientarkiv funksjonshemma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700" kern="1200" dirty="0" smtClean="0"/>
            <a:t>Klientarkiv sosial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n-NO" sz="700" kern="1200" dirty="0" smtClean="0"/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700" kern="1200" dirty="0"/>
        </a:p>
      </dsp:txBody>
      <dsp:txXfrm>
        <a:off x="1140479" y="4467158"/>
        <a:ext cx="784498" cy="1097675"/>
      </dsp:txXfrm>
    </dsp:sp>
    <dsp:sp modelId="{44A5F679-FBCB-4F28-A378-B18ADC554F2A}">
      <dsp:nvSpPr>
        <dsp:cNvPr id="0" name=""/>
        <dsp:cNvSpPr/>
      </dsp:nvSpPr>
      <dsp:spPr>
        <a:xfrm>
          <a:off x="2041975" y="3583282"/>
          <a:ext cx="833312" cy="5291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A687FA9-C983-4C30-AB9B-7B6CAD1F7F22}">
      <dsp:nvSpPr>
        <dsp:cNvPr id="0" name=""/>
        <dsp:cNvSpPr/>
      </dsp:nvSpPr>
      <dsp:spPr>
        <a:xfrm>
          <a:off x="2134565" y="3671243"/>
          <a:ext cx="833312" cy="529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700" kern="1200" dirty="0" smtClean="0"/>
            <a:t>Skulekontor</a:t>
          </a:r>
          <a:endParaRPr lang="nb-NO" sz="700" kern="1200" dirty="0"/>
        </a:p>
      </dsp:txBody>
      <dsp:txXfrm>
        <a:off x="2150063" y="3686741"/>
        <a:ext cx="802316" cy="498157"/>
      </dsp:txXfrm>
    </dsp:sp>
    <dsp:sp modelId="{21C1F252-7621-4A11-8DCF-EE1AD3F23B38}">
      <dsp:nvSpPr>
        <dsp:cNvPr id="0" name=""/>
        <dsp:cNvSpPr/>
      </dsp:nvSpPr>
      <dsp:spPr>
        <a:xfrm>
          <a:off x="2041975" y="4354791"/>
          <a:ext cx="833312" cy="11464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8C59BA3-DAEF-4F63-B21C-35FE9CD9B83C}">
      <dsp:nvSpPr>
        <dsp:cNvPr id="0" name=""/>
        <dsp:cNvSpPr/>
      </dsp:nvSpPr>
      <dsp:spPr>
        <a:xfrm>
          <a:off x="2134565" y="4442751"/>
          <a:ext cx="833312" cy="11464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700" kern="1200" dirty="0" smtClean="0"/>
            <a:t>Vedtak spesialundervisning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700" kern="1200" dirty="0" smtClean="0"/>
            <a:t>Elevarkiv PPT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700" kern="1200" dirty="0" smtClean="0"/>
            <a:t>Elevarkiv klagesaker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700" kern="1200" dirty="0" smtClean="0"/>
            <a:t>Vaksenopplæring</a:t>
          </a:r>
          <a:endParaRPr lang="nb-NO" sz="700" kern="1200" dirty="0"/>
        </a:p>
      </dsp:txBody>
      <dsp:txXfrm>
        <a:off x="2158972" y="4467158"/>
        <a:ext cx="784498" cy="1097675"/>
      </dsp:txXfrm>
    </dsp:sp>
    <dsp:sp modelId="{6979E951-E201-4620-A3E8-40CDBE71CCF1}">
      <dsp:nvSpPr>
        <dsp:cNvPr id="0" name=""/>
        <dsp:cNvSpPr/>
      </dsp:nvSpPr>
      <dsp:spPr>
        <a:xfrm>
          <a:off x="3060468" y="3583282"/>
          <a:ext cx="833312" cy="5291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B156C8C-65F1-48FE-A72D-5894FC44B43F}">
      <dsp:nvSpPr>
        <dsp:cNvPr id="0" name=""/>
        <dsp:cNvSpPr/>
      </dsp:nvSpPr>
      <dsp:spPr>
        <a:xfrm>
          <a:off x="3153058" y="3671243"/>
          <a:ext cx="833312" cy="529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700" kern="1200" dirty="0" smtClean="0"/>
            <a:t>Økonomi, lønn og </a:t>
          </a:r>
          <a:r>
            <a:rPr lang="nn-NO" sz="700" kern="1200" dirty="0" err="1" smtClean="0"/>
            <a:t>personal</a:t>
          </a:r>
          <a:endParaRPr lang="nb-NO" sz="700" kern="1200" dirty="0"/>
        </a:p>
      </dsp:txBody>
      <dsp:txXfrm>
        <a:off x="3168556" y="3686741"/>
        <a:ext cx="802316" cy="498157"/>
      </dsp:txXfrm>
    </dsp:sp>
    <dsp:sp modelId="{235B9032-500A-410F-B585-5D075F6337A4}">
      <dsp:nvSpPr>
        <dsp:cNvPr id="0" name=""/>
        <dsp:cNvSpPr/>
      </dsp:nvSpPr>
      <dsp:spPr>
        <a:xfrm>
          <a:off x="3060468" y="4354791"/>
          <a:ext cx="833312" cy="11464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2B7E210-4972-446B-A8F6-5B54B0A2C616}">
      <dsp:nvSpPr>
        <dsp:cNvPr id="0" name=""/>
        <dsp:cNvSpPr/>
      </dsp:nvSpPr>
      <dsp:spPr>
        <a:xfrm>
          <a:off x="3153058" y="4442751"/>
          <a:ext cx="833312" cy="11464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700" kern="1200" dirty="0" smtClean="0"/>
            <a:t>Personalarkiv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700" kern="1200" dirty="0" smtClean="0"/>
            <a:t>Rekneskapsarkiv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700" kern="1200" dirty="0" smtClean="0"/>
            <a:t>Skattearkiv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n-NO" sz="700" kern="1200" dirty="0" smtClean="0"/>
        </a:p>
      </dsp:txBody>
      <dsp:txXfrm>
        <a:off x="3177465" y="4467158"/>
        <a:ext cx="784498" cy="1097675"/>
      </dsp:txXfrm>
    </dsp:sp>
    <dsp:sp modelId="{162F0564-4ECA-4CC3-AD68-3803555A78C0}">
      <dsp:nvSpPr>
        <dsp:cNvPr id="0" name=""/>
        <dsp:cNvSpPr/>
      </dsp:nvSpPr>
      <dsp:spPr>
        <a:xfrm>
          <a:off x="4078960" y="2811774"/>
          <a:ext cx="833312" cy="5291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92A9F9E-0CC9-45D7-83E5-744C8E836DC4}">
      <dsp:nvSpPr>
        <dsp:cNvPr id="0" name=""/>
        <dsp:cNvSpPr/>
      </dsp:nvSpPr>
      <dsp:spPr>
        <a:xfrm>
          <a:off x="4171551" y="2899735"/>
          <a:ext cx="833312" cy="529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700" kern="1200" dirty="0" smtClean="0"/>
            <a:t>Skular</a:t>
          </a:r>
          <a:endParaRPr lang="nb-NO" sz="700" kern="1200" dirty="0"/>
        </a:p>
      </dsp:txBody>
      <dsp:txXfrm>
        <a:off x="4187049" y="2915233"/>
        <a:ext cx="802316" cy="498157"/>
      </dsp:txXfrm>
    </dsp:sp>
    <dsp:sp modelId="{0660C43A-6327-4372-BED8-CE49801FA668}">
      <dsp:nvSpPr>
        <dsp:cNvPr id="0" name=""/>
        <dsp:cNvSpPr/>
      </dsp:nvSpPr>
      <dsp:spPr>
        <a:xfrm>
          <a:off x="4078960" y="3583282"/>
          <a:ext cx="833312" cy="5291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B33DC21-4E33-4B2E-843E-08FE318F7B10}">
      <dsp:nvSpPr>
        <dsp:cNvPr id="0" name=""/>
        <dsp:cNvSpPr/>
      </dsp:nvSpPr>
      <dsp:spPr>
        <a:xfrm>
          <a:off x="4171551" y="3671243"/>
          <a:ext cx="833312" cy="529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700" kern="1200" dirty="0" err="1" smtClean="0"/>
            <a:t>Rimbareid</a:t>
          </a:r>
          <a:r>
            <a:rPr lang="nn-NO" sz="700" kern="1200" dirty="0" smtClean="0"/>
            <a:t> skule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700" kern="1200" dirty="0" smtClean="0"/>
            <a:t>Øvrebygda skule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700" kern="1200" dirty="0" smtClean="0"/>
            <a:t>Sælevik skule</a:t>
          </a:r>
          <a:endParaRPr lang="nb-NO" sz="700" kern="1200" dirty="0"/>
        </a:p>
      </dsp:txBody>
      <dsp:txXfrm>
        <a:off x="4187049" y="3686741"/>
        <a:ext cx="802316" cy="498157"/>
      </dsp:txXfrm>
    </dsp:sp>
    <dsp:sp modelId="{7E2490AA-E031-4210-9044-3FB9C0F28B15}">
      <dsp:nvSpPr>
        <dsp:cNvPr id="0" name=""/>
        <dsp:cNvSpPr/>
      </dsp:nvSpPr>
      <dsp:spPr>
        <a:xfrm>
          <a:off x="4078960" y="4354791"/>
          <a:ext cx="833312" cy="5291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CFABD9E-5CAB-4069-9E06-93EECDBA4CF5}">
      <dsp:nvSpPr>
        <dsp:cNvPr id="0" name=""/>
        <dsp:cNvSpPr/>
      </dsp:nvSpPr>
      <dsp:spPr>
        <a:xfrm>
          <a:off x="4171551" y="4442751"/>
          <a:ext cx="833312" cy="529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700" kern="1200" dirty="0" smtClean="0"/>
            <a:t>Elevarkiv</a:t>
          </a:r>
          <a:endParaRPr lang="nb-NO" sz="700" kern="1200" dirty="0"/>
        </a:p>
      </dsp:txBody>
      <dsp:txXfrm>
        <a:off x="4187049" y="4458249"/>
        <a:ext cx="802316" cy="498157"/>
      </dsp:txXfrm>
    </dsp:sp>
    <dsp:sp modelId="{6320EF2A-659B-40AC-893C-A203A9E7A2CD}">
      <dsp:nvSpPr>
        <dsp:cNvPr id="0" name=""/>
        <dsp:cNvSpPr/>
      </dsp:nvSpPr>
      <dsp:spPr>
        <a:xfrm>
          <a:off x="5097453" y="2811774"/>
          <a:ext cx="833312" cy="5291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7DF03C5-FCD9-47E9-8DCA-B60656B334E9}">
      <dsp:nvSpPr>
        <dsp:cNvPr id="0" name=""/>
        <dsp:cNvSpPr/>
      </dsp:nvSpPr>
      <dsp:spPr>
        <a:xfrm>
          <a:off x="5190043" y="2899735"/>
          <a:ext cx="833312" cy="529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700" kern="1200" dirty="0" smtClean="0"/>
            <a:t>Barnehage</a:t>
          </a:r>
          <a:endParaRPr lang="nb-NO" sz="700" kern="1200" dirty="0"/>
        </a:p>
      </dsp:txBody>
      <dsp:txXfrm>
        <a:off x="5205541" y="2915233"/>
        <a:ext cx="802316" cy="498157"/>
      </dsp:txXfrm>
    </dsp:sp>
    <dsp:sp modelId="{534AD9BF-526B-4B6E-BE35-5033161AED29}">
      <dsp:nvSpPr>
        <dsp:cNvPr id="0" name=""/>
        <dsp:cNvSpPr/>
      </dsp:nvSpPr>
      <dsp:spPr>
        <a:xfrm>
          <a:off x="5097453" y="3583282"/>
          <a:ext cx="833312" cy="5291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1CA7BDE-9380-4FED-81BB-CAB2FA01766D}">
      <dsp:nvSpPr>
        <dsp:cNvPr id="0" name=""/>
        <dsp:cNvSpPr/>
      </dsp:nvSpPr>
      <dsp:spPr>
        <a:xfrm>
          <a:off x="5190043" y="3671243"/>
          <a:ext cx="833312" cy="529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700" kern="1200" dirty="0" smtClean="0"/>
            <a:t>Fitjarstølane barnehage</a:t>
          </a:r>
        </a:p>
      </dsp:txBody>
      <dsp:txXfrm>
        <a:off x="5205541" y="3686741"/>
        <a:ext cx="802316" cy="498157"/>
      </dsp:txXfrm>
    </dsp:sp>
    <dsp:sp modelId="{4712DFCA-3D06-448C-8125-78BAD18CF160}">
      <dsp:nvSpPr>
        <dsp:cNvPr id="0" name=""/>
        <dsp:cNvSpPr/>
      </dsp:nvSpPr>
      <dsp:spPr>
        <a:xfrm>
          <a:off x="5097453" y="4354791"/>
          <a:ext cx="833312" cy="5291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8ED304B-80D0-451E-BAAD-1E32BB2626DB}">
      <dsp:nvSpPr>
        <dsp:cNvPr id="0" name=""/>
        <dsp:cNvSpPr/>
      </dsp:nvSpPr>
      <dsp:spPr>
        <a:xfrm>
          <a:off x="5190043" y="4442751"/>
          <a:ext cx="833312" cy="529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700" kern="1200" dirty="0" smtClean="0"/>
            <a:t>Arkiv barnehageborn</a:t>
          </a:r>
          <a:endParaRPr lang="nb-NO" sz="700" kern="1200" dirty="0"/>
        </a:p>
      </dsp:txBody>
      <dsp:txXfrm>
        <a:off x="5205541" y="4458249"/>
        <a:ext cx="802316" cy="498157"/>
      </dsp:txXfrm>
    </dsp:sp>
    <dsp:sp modelId="{CCED751F-7E72-4FCD-8144-8FB8845F4252}">
      <dsp:nvSpPr>
        <dsp:cNvPr id="0" name=""/>
        <dsp:cNvSpPr/>
      </dsp:nvSpPr>
      <dsp:spPr>
        <a:xfrm>
          <a:off x="7134438" y="2811774"/>
          <a:ext cx="833312" cy="5291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CD86E5E-CD37-4BE9-B211-5E2D35371088}">
      <dsp:nvSpPr>
        <dsp:cNvPr id="0" name=""/>
        <dsp:cNvSpPr/>
      </dsp:nvSpPr>
      <dsp:spPr>
        <a:xfrm>
          <a:off x="7227029" y="2899735"/>
          <a:ext cx="833312" cy="529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700" kern="1200" dirty="0" smtClean="0"/>
            <a:t>Pleie/omsorg</a:t>
          </a:r>
          <a:endParaRPr lang="nb-NO" sz="700" kern="1200" dirty="0"/>
        </a:p>
      </dsp:txBody>
      <dsp:txXfrm>
        <a:off x="7242527" y="2915233"/>
        <a:ext cx="802316" cy="498157"/>
      </dsp:txXfrm>
    </dsp:sp>
    <dsp:sp modelId="{6AD59DB8-7C44-4B39-9D67-F98EA628BFAF}">
      <dsp:nvSpPr>
        <dsp:cNvPr id="0" name=""/>
        <dsp:cNvSpPr/>
      </dsp:nvSpPr>
      <dsp:spPr>
        <a:xfrm>
          <a:off x="6115946" y="3583282"/>
          <a:ext cx="833312" cy="5291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36DCCCB-B5DB-44B0-B637-EE5E18D0279B}">
      <dsp:nvSpPr>
        <dsp:cNvPr id="0" name=""/>
        <dsp:cNvSpPr/>
      </dsp:nvSpPr>
      <dsp:spPr>
        <a:xfrm>
          <a:off x="6208536" y="3671243"/>
          <a:ext cx="833312" cy="529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700" kern="1200" dirty="0" err="1" smtClean="0"/>
            <a:t>Havnahuset</a:t>
          </a:r>
          <a:endParaRPr lang="nn-NO" sz="700" kern="1200" dirty="0" smtClean="0"/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700" kern="1200" smtClean="0"/>
            <a:t>Heimetenestene</a:t>
          </a:r>
          <a:endParaRPr lang="nn-NO" sz="700" kern="1200" dirty="0" smtClean="0"/>
        </a:p>
      </dsp:txBody>
      <dsp:txXfrm>
        <a:off x="6224034" y="3686741"/>
        <a:ext cx="802316" cy="498157"/>
      </dsp:txXfrm>
    </dsp:sp>
    <dsp:sp modelId="{46249F9C-21D2-48FD-9FC4-607A65784D15}">
      <dsp:nvSpPr>
        <dsp:cNvPr id="0" name=""/>
        <dsp:cNvSpPr/>
      </dsp:nvSpPr>
      <dsp:spPr>
        <a:xfrm>
          <a:off x="6115946" y="4354791"/>
          <a:ext cx="833312" cy="5291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25760B3-768F-4C43-830C-FA6D2AEAA636}">
      <dsp:nvSpPr>
        <dsp:cNvPr id="0" name=""/>
        <dsp:cNvSpPr/>
      </dsp:nvSpPr>
      <dsp:spPr>
        <a:xfrm>
          <a:off x="6208536" y="4442751"/>
          <a:ext cx="833312" cy="529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700" kern="1200" dirty="0" smtClean="0"/>
            <a:t>Pasientjournal</a:t>
          </a:r>
          <a:endParaRPr lang="nb-NO" sz="700" kern="1200" dirty="0"/>
        </a:p>
      </dsp:txBody>
      <dsp:txXfrm>
        <a:off x="6224034" y="4458249"/>
        <a:ext cx="802316" cy="498157"/>
      </dsp:txXfrm>
    </dsp:sp>
    <dsp:sp modelId="{81335BA3-C9AC-423F-92B8-257BA46D88BA}">
      <dsp:nvSpPr>
        <dsp:cNvPr id="0" name=""/>
        <dsp:cNvSpPr/>
      </dsp:nvSpPr>
      <dsp:spPr>
        <a:xfrm>
          <a:off x="7134438" y="3583282"/>
          <a:ext cx="833312" cy="5291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2367ECE-6265-4AE7-97EA-7E40EF2428BA}">
      <dsp:nvSpPr>
        <dsp:cNvPr id="0" name=""/>
        <dsp:cNvSpPr/>
      </dsp:nvSpPr>
      <dsp:spPr>
        <a:xfrm>
          <a:off x="7227029" y="3671243"/>
          <a:ext cx="833312" cy="529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700" kern="1200" dirty="0" smtClean="0"/>
            <a:t>Fitjar bu- og behandlingssenter</a:t>
          </a:r>
        </a:p>
      </dsp:txBody>
      <dsp:txXfrm>
        <a:off x="7242527" y="3686741"/>
        <a:ext cx="802316" cy="498157"/>
      </dsp:txXfrm>
    </dsp:sp>
    <dsp:sp modelId="{73C1487A-EABE-44FC-BAF5-D328381447D5}">
      <dsp:nvSpPr>
        <dsp:cNvPr id="0" name=""/>
        <dsp:cNvSpPr/>
      </dsp:nvSpPr>
      <dsp:spPr>
        <a:xfrm>
          <a:off x="7134438" y="4354791"/>
          <a:ext cx="833312" cy="5291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415FA00-B4B0-44CA-80FF-FA4CE44EEEB3}">
      <dsp:nvSpPr>
        <dsp:cNvPr id="0" name=""/>
        <dsp:cNvSpPr/>
      </dsp:nvSpPr>
      <dsp:spPr>
        <a:xfrm>
          <a:off x="7227029" y="4442751"/>
          <a:ext cx="833312" cy="529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700" kern="1200" dirty="0" smtClean="0"/>
            <a:t>Pasientjournal</a:t>
          </a:r>
          <a:endParaRPr lang="nb-NO" sz="700" kern="1200" dirty="0"/>
        </a:p>
      </dsp:txBody>
      <dsp:txXfrm>
        <a:off x="7242527" y="4458249"/>
        <a:ext cx="802316" cy="498157"/>
      </dsp:txXfrm>
    </dsp:sp>
    <dsp:sp modelId="{0D7F3127-881D-4E18-8A97-F3999F032589}">
      <dsp:nvSpPr>
        <dsp:cNvPr id="0" name=""/>
        <dsp:cNvSpPr/>
      </dsp:nvSpPr>
      <dsp:spPr>
        <a:xfrm>
          <a:off x="8152931" y="3583282"/>
          <a:ext cx="833312" cy="5291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3C10DC9-F046-4AE9-A9A4-5DC0609454E1}">
      <dsp:nvSpPr>
        <dsp:cNvPr id="0" name=""/>
        <dsp:cNvSpPr/>
      </dsp:nvSpPr>
      <dsp:spPr>
        <a:xfrm>
          <a:off x="8245521" y="3671243"/>
          <a:ext cx="833312" cy="529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700" kern="1200" dirty="0" smtClean="0"/>
            <a:t>Kommunelege II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700" kern="1200" dirty="0" smtClean="0"/>
            <a:t>Helsestasjon</a:t>
          </a:r>
          <a:endParaRPr lang="nb-NO" sz="700" kern="1200" dirty="0"/>
        </a:p>
      </dsp:txBody>
      <dsp:txXfrm>
        <a:off x="8261019" y="3686741"/>
        <a:ext cx="802316" cy="498157"/>
      </dsp:txXfrm>
    </dsp:sp>
    <dsp:sp modelId="{DD46C519-F375-48AD-8DD6-984CEA0996D4}">
      <dsp:nvSpPr>
        <dsp:cNvPr id="0" name=""/>
        <dsp:cNvSpPr/>
      </dsp:nvSpPr>
      <dsp:spPr>
        <a:xfrm>
          <a:off x="8152931" y="4354791"/>
          <a:ext cx="833312" cy="5291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B1DC177-E909-4327-BCD9-E44990AC9770}">
      <dsp:nvSpPr>
        <dsp:cNvPr id="0" name=""/>
        <dsp:cNvSpPr/>
      </dsp:nvSpPr>
      <dsp:spPr>
        <a:xfrm>
          <a:off x="8245521" y="4442751"/>
          <a:ext cx="833312" cy="529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700" kern="1200" dirty="0" smtClean="0"/>
            <a:t>Pasientjournal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n-NO" sz="700" kern="1200" dirty="0" smtClean="0"/>
            <a:t>Helsekort</a:t>
          </a:r>
          <a:endParaRPr lang="nb-NO" sz="700" kern="1200" dirty="0"/>
        </a:p>
      </dsp:txBody>
      <dsp:txXfrm>
        <a:off x="8261019" y="4458249"/>
        <a:ext cx="802316" cy="4981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7E445-3B40-4D7F-BF9B-57981DF442DA}" type="datetimeFigureOut">
              <a:rPr lang="nb-NO" smtClean="0"/>
              <a:t>05.05.2014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5C4D9-4A81-4D8A-AF6F-EBF4BA5149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37956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7E445-3B40-4D7F-BF9B-57981DF442DA}" type="datetimeFigureOut">
              <a:rPr lang="nb-NO" smtClean="0"/>
              <a:t>05.05.2014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5C4D9-4A81-4D8A-AF6F-EBF4BA5149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90309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7E445-3B40-4D7F-BF9B-57981DF442DA}" type="datetimeFigureOut">
              <a:rPr lang="nb-NO" smtClean="0"/>
              <a:t>05.05.2014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5C4D9-4A81-4D8A-AF6F-EBF4BA5149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54990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7E445-3B40-4D7F-BF9B-57981DF442DA}" type="datetimeFigureOut">
              <a:rPr lang="nb-NO" smtClean="0"/>
              <a:t>05.05.2014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5C4D9-4A81-4D8A-AF6F-EBF4BA5149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37720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7E445-3B40-4D7F-BF9B-57981DF442DA}" type="datetimeFigureOut">
              <a:rPr lang="nb-NO" smtClean="0"/>
              <a:t>05.05.2014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5C4D9-4A81-4D8A-AF6F-EBF4BA5149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622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7E445-3B40-4D7F-BF9B-57981DF442DA}" type="datetimeFigureOut">
              <a:rPr lang="nb-NO" smtClean="0"/>
              <a:t>05.05.2014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5C4D9-4A81-4D8A-AF6F-EBF4BA5149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52668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7E445-3B40-4D7F-BF9B-57981DF442DA}" type="datetimeFigureOut">
              <a:rPr lang="nb-NO" smtClean="0"/>
              <a:t>05.05.2014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5C4D9-4A81-4D8A-AF6F-EBF4BA5149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7851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7E445-3B40-4D7F-BF9B-57981DF442DA}" type="datetimeFigureOut">
              <a:rPr lang="nb-NO" smtClean="0"/>
              <a:t>05.05.2014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5C4D9-4A81-4D8A-AF6F-EBF4BA5149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24871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7E445-3B40-4D7F-BF9B-57981DF442DA}" type="datetimeFigureOut">
              <a:rPr lang="nb-NO" smtClean="0"/>
              <a:t>05.05.2014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5C4D9-4A81-4D8A-AF6F-EBF4BA5149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34523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7E445-3B40-4D7F-BF9B-57981DF442DA}" type="datetimeFigureOut">
              <a:rPr lang="nb-NO" smtClean="0"/>
              <a:t>05.05.2014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5C4D9-4A81-4D8A-AF6F-EBF4BA5149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53284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7E445-3B40-4D7F-BF9B-57981DF442DA}" type="datetimeFigureOut">
              <a:rPr lang="nb-NO" smtClean="0"/>
              <a:t>05.05.2014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5C4D9-4A81-4D8A-AF6F-EBF4BA5149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81826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7E445-3B40-4D7F-BF9B-57981DF442DA}" type="datetimeFigureOut">
              <a:rPr lang="nb-NO" smtClean="0"/>
              <a:t>05.05.2014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45C4D9-4A81-4D8A-AF6F-EBF4BA5149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28444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679582496"/>
              </p:ext>
            </p:extLst>
          </p:nvPr>
        </p:nvGraphicFramePr>
        <p:xfrm>
          <a:off x="0" y="0"/>
          <a:ext cx="9083824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86764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61</Words>
  <Application>Microsoft Office PowerPoint</Application>
  <PresentationFormat>Skjermfremvisning (4:3)</PresentationFormat>
  <Paragraphs>40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Office-tema</vt:lpstr>
      <vt:lpstr>PowerPoint-presentasjon</vt:lpstr>
    </vt:vector>
  </TitlesOfParts>
  <Company>Fitjar kommune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Bente Fitjar</dc:creator>
  <cp:lastModifiedBy>Bente Fitjar</cp:lastModifiedBy>
  <cp:revision>9</cp:revision>
  <cp:lastPrinted>2014-05-05T09:06:35Z</cp:lastPrinted>
  <dcterms:created xsi:type="dcterms:W3CDTF">2014-05-05T07:59:55Z</dcterms:created>
  <dcterms:modified xsi:type="dcterms:W3CDTF">2014-05-05T09:08:49Z</dcterms:modified>
</cp:coreProperties>
</file>