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16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500FE6-4B40-4292-92F9-8E142EA051EA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n-NO"/>
        </a:p>
      </dgm:t>
    </dgm:pt>
    <dgm:pt modelId="{39715E1A-1A5C-460C-BFAC-A21257D08375}">
      <dgm:prSet phldrT="[Tekst]" custT="1"/>
      <dgm:spPr/>
      <dgm:t>
        <a:bodyPr/>
        <a:lstStyle/>
        <a:p>
          <a:r>
            <a:rPr lang="nn-NO" sz="1600" dirty="0" smtClean="0"/>
            <a:t>Kommunestyre</a:t>
          </a:r>
          <a:endParaRPr lang="nn-NO" sz="1600" dirty="0"/>
        </a:p>
      </dgm:t>
    </dgm:pt>
    <dgm:pt modelId="{B0FF4B9D-840E-4C58-A4F0-8988CF3E71C5}" type="parTrans" cxnId="{1FF32097-DE71-442F-B4A5-9FBE277270B8}">
      <dgm:prSet/>
      <dgm:spPr/>
      <dgm:t>
        <a:bodyPr/>
        <a:lstStyle/>
        <a:p>
          <a:endParaRPr lang="nn-NO"/>
        </a:p>
      </dgm:t>
    </dgm:pt>
    <dgm:pt modelId="{0B6A72F0-84D2-4BE6-A561-3A33BAE74A5B}" type="sibTrans" cxnId="{1FF32097-DE71-442F-B4A5-9FBE277270B8}">
      <dgm:prSet/>
      <dgm:spPr/>
      <dgm:t>
        <a:bodyPr/>
        <a:lstStyle/>
        <a:p>
          <a:endParaRPr lang="nn-NO"/>
        </a:p>
      </dgm:t>
    </dgm:pt>
    <dgm:pt modelId="{848807B5-4F92-4D61-A792-036B7289CF65}" type="asst">
      <dgm:prSet phldrT="[Tekst]" custT="1"/>
      <dgm:spPr/>
      <dgm:t>
        <a:bodyPr/>
        <a:lstStyle/>
        <a:p>
          <a:r>
            <a:rPr lang="nn-NO" sz="1800" dirty="0" smtClean="0"/>
            <a:t>Formannskapet</a:t>
          </a:r>
          <a:endParaRPr lang="nn-NO" sz="1800" dirty="0"/>
        </a:p>
      </dgm:t>
    </dgm:pt>
    <dgm:pt modelId="{864BE7A6-1B42-4CA0-8508-C19CD1DE9C0C}" type="parTrans" cxnId="{6BEDAFA6-0953-43DE-B590-7097913503C7}">
      <dgm:prSet/>
      <dgm:spPr/>
      <dgm:t>
        <a:bodyPr/>
        <a:lstStyle/>
        <a:p>
          <a:endParaRPr lang="nn-NO"/>
        </a:p>
      </dgm:t>
    </dgm:pt>
    <dgm:pt modelId="{725750DD-641D-4D6E-BEFE-BFAD066D0AB4}" type="sibTrans" cxnId="{6BEDAFA6-0953-43DE-B590-7097913503C7}">
      <dgm:prSet/>
      <dgm:spPr/>
      <dgm:t>
        <a:bodyPr/>
        <a:lstStyle/>
        <a:p>
          <a:endParaRPr lang="nn-NO"/>
        </a:p>
      </dgm:t>
    </dgm:pt>
    <dgm:pt modelId="{2D8708C8-4482-4073-A740-EE66E8ECAC1B}">
      <dgm:prSet custT="1"/>
      <dgm:spPr/>
      <dgm:t>
        <a:bodyPr vert="vert"/>
        <a:lstStyle/>
        <a:p>
          <a:r>
            <a:rPr lang="nn-NO" sz="1800" dirty="0" smtClean="0"/>
            <a:t>Kontrollutvalet</a:t>
          </a:r>
          <a:endParaRPr lang="nn-NO" sz="1800" dirty="0"/>
        </a:p>
      </dgm:t>
    </dgm:pt>
    <dgm:pt modelId="{27502832-A4CF-406C-BF4E-7D6E94580454}" type="parTrans" cxnId="{F28CE6BD-B4E6-45D6-A65A-96A1CC9C95E9}">
      <dgm:prSet/>
      <dgm:spPr/>
      <dgm:t>
        <a:bodyPr/>
        <a:lstStyle/>
        <a:p>
          <a:endParaRPr lang="nn-NO"/>
        </a:p>
      </dgm:t>
    </dgm:pt>
    <dgm:pt modelId="{C56934A7-8F33-45FA-A4DB-74805C56A892}" type="sibTrans" cxnId="{F28CE6BD-B4E6-45D6-A65A-96A1CC9C95E9}">
      <dgm:prSet/>
      <dgm:spPr/>
      <dgm:t>
        <a:bodyPr/>
        <a:lstStyle/>
        <a:p>
          <a:endParaRPr lang="nn-NO"/>
        </a:p>
      </dgm:t>
    </dgm:pt>
    <dgm:pt modelId="{33239255-459A-4C7C-8304-15CC47A74A75}">
      <dgm:prSet custT="1"/>
      <dgm:spPr/>
      <dgm:t>
        <a:bodyPr/>
        <a:lstStyle/>
        <a:p>
          <a:r>
            <a:rPr lang="nn-NO" sz="1050" dirty="0" err="1" smtClean="0"/>
            <a:t>Teneste-utvalet</a:t>
          </a:r>
          <a:endParaRPr lang="nn-NO" sz="1050" dirty="0"/>
        </a:p>
      </dgm:t>
    </dgm:pt>
    <dgm:pt modelId="{734DE426-83D3-4DC4-9436-C73FB6B885C7}" type="parTrans" cxnId="{A196D27F-534A-44AA-B836-1797088C7C03}">
      <dgm:prSet/>
      <dgm:spPr/>
      <dgm:t>
        <a:bodyPr/>
        <a:lstStyle/>
        <a:p>
          <a:endParaRPr lang="nn-NO"/>
        </a:p>
      </dgm:t>
    </dgm:pt>
    <dgm:pt modelId="{77102D4B-88E9-457F-9096-8354FC51EF2D}" type="sibTrans" cxnId="{A196D27F-534A-44AA-B836-1797088C7C03}">
      <dgm:prSet/>
      <dgm:spPr/>
      <dgm:t>
        <a:bodyPr/>
        <a:lstStyle/>
        <a:p>
          <a:endParaRPr lang="nn-NO"/>
        </a:p>
      </dgm:t>
    </dgm:pt>
    <dgm:pt modelId="{CD00D36A-1226-4C73-A987-F70601342EBE}">
      <dgm:prSet custT="1"/>
      <dgm:spPr/>
      <dgm:t>
        <a:bodyPr/>
        <a:lstStyle/>
        <a:p>
          <a:r>
            <a:rPr lang="nn-NO" sz="1050" dirty="0" smtClean="0"/>
            <a:t>Utval for plan og byggesak </a:t>
          </a:r>
          <a:endParaRPr lang="nn-NO" sz="1050" dirty="0"/>
        </a:p>
      </dgm:t>
    </dgm:pt>
    <dgm:pt modelId="{93A6FC76-7F53-448D-9C28-68FE32092517}" type="parTrans" cxnId="{5EA87A73-F5B3-4E44-AF00-306D413C2714}">
      <dgm:prSet/>
      <dgm:spPr/>
      <dgm:t>
        <a:bodyPr/>
        <a:lstStyle/>
        <a:p>
          <a:endParaRPr lang="nn-NO"/>
        </a:p>
      </dgm:t>
    </dgm:pt>
    <dgm:pt modelId="{91077834-DEB8-451C-B969-D7E97437018B}" type="sibTrans" cxnId="{5EA87A73-F5B3-4E44-AF00-306D413C2714}">
      <dgm:prSet/>
      <dgm:spPr/>
      <dgm:t>
        <a:bodyPr/>
        <a:lstStyle/>
        <a:p>
          <a:endParaRPr lang="nn-NO"/>
        </a:p>
      </dgm:t>
    </dgm:pt>
    <dgm:pt modelId="{C37795E4-7C5E-4C78-8B2A-3BF842B43787}">
      <dgm:prSet custT="1"/>
      <dgm:spPr/>
      <dgm:t>
        <a:bodyPr/>
        <a:lstStyle/>
        <a:p>
          <a:r>
            <a:rPr lang="nn-NO" sz="1050" dirty="0" err="1" smtClean="0"/>
            <a:t>Adminis-trasjons-utvalet</a:t>
          </a:r>
          <a:endParaRPr lang="nn-NO" sz="1050" dirty="0"/>
        </a:p>
      </dgm:t>
    </dgm:pt>
    <dgm:pt modelId="{F92461CA-9B42-457A-9EE0-8F05CBB14EBC}" type="parTrans" cxnId="{CF93EE24-BE60-457C-9FF5-92F588BDD608}">
      <dgm:prSet/>
      <dgm:spPr/>
      <dgm:t>
        <a:bodyPr/>
        <a:lstStyle/>
        <a:p>
          <a:endParaRPr lang="nn-NO"/>
        </a:p>
      </dgm:t>
    </dgm:pt>
    <dgm:pt modelId="{B79ADD34-7758-473B-AF03-7FB1447A8E93}" type="sibTrans" cxnId="{CF93EE24-BE60-457C-9FF5-92F588BDD608}">
      <dgm:prSet/>
      <dgm:spPr/>
      <dgm:t>
        <a:bodyPr/>
        <a:lstStyle/>
        <a:p>
          <a:endParaRPr lang="nn-NO"/>
        </a:p>
      </dgm:t>
    </dgm:pt>
    <dgm:pt modelId="{CD26DFBC-F59C-4ED3-916C-2B3520E37C3D}">
      <dgm:prSet custT="1"/>
      <dgm:spPr/>
      <dgm:t>
        <a:bodyPr/>
        <a:lstStyle/>
        <a:p>
          <a:r>
            <a:rPr lang="nn-NO" sz="1050" dirty="0" err="1" smtClean="0"/>
            <a:t>Arbeids-miljø-utvalet</a:t>
          </a:r>
          <a:endParaRPr lang="nn-NO" sz="1050" dirty="0"/>
        </a:p>
      </dgm:t>
    </dgm:pt>
    <dgm:pt modelId="{E450BF69-44B7-4322-90B7-924EFD141606}" type="parTrans" cxnId="{0320FA63-7F99-4143-B79B-678BB60E61EE}">
      <dgm:prSet/>
      <dgm:spPr/>
      <dgm:t>
        <a:bodyPr/>
        <a:lstStyle/>
        <a:p>
          <a:endParaRPr lang="nn-NO"/>
        </a:p>
      </dgm:t>
    </dgm:pt>
    <dgm:pt modelId="{21657B4D-26F7-464C-B760-BEF5D5FFABE3}" type="sibTrans" cxnId="{0320FA63-7F99-4143-B79B-678BB60E61EE}">
      <dgm:prSet/>
      <dgm:spPr/>
      <dgm:t>
        <a:bodyPr/>
        <a:lstStyle/>
        <a:p>
          <a:endParaRPr lang="nn-NO"/>
        </a:p>
      </dgm:t>
    </dgm:pt>
    <dgm:pt modelId="{10E4D9A6-86C3-4238-B602-F2C1A777CE1E}">
      <dgm:prSet custT="1"/>
      <dgm:spPr/>
      <dgm:t>
        <a:bodyPr/>
        <a:lstStyle/>
        <a:p>
          <a:r>
            <a:rPr lang="nn-NO" sz="1000" dirty="0" err="1" smtClean="0"/>
            <a:t>Eldre-rådet</a:t>
          </a:r>
          <a:endParaRPr lang="nn-NO" sz="1000" dirty="0"/>
        </a:p>
      </dgm:t>
    </dgm:pt>
    <dgm:pt modelId="{67DDECC9-BD2F-4AF1-B375-342527D88DAE}" type="parTrans" cxnId="{75EA2FD8-14A3-49CE-ACD5-D12D2AC28709}">
      <dgm:prSet/>
      <dgm:spPr/>
      <dgm:t>
        <a:bodyPr/>
        <a:lstStyle/>
        <a:p>
          <a:endParaRPr lang="nn-NO"/>
        </a:p>
      </dgm:t>
    </dgm:pt>
    <dgm:pt modelId="{BD6182EE-DFD5-4953-A284-648B6563C1E6}" type="sibTrans" cxnId="{75EA2FD8-14A3-49CE-ACD5-D12D2AC28709}">
      <dgm:prSet/>
      <dgm:spPr/>
      <dgm:t>
        <a:bodyPr/>
        <a:lstStyle/>
        <a:p>
          <a:endParaRPr lang="nn-NO"/>
        </a:p>
      </dgm:t>
    </dgm:pt>
    <dgm:pt modelId="{227DC34B-BDAB-4876-9EF8-463DCE572D90}">
      <dgm:prSet custT="1"/>
      <dgm:spPr/>
      <dgm:t>
        <a:bodyPr/>
        <a:lstStyle/>
        <a:p>
          <a:r>
            <a:rPr lang="nn-NO" sz="900" dirty="0" smtClean="0"/>
            <a:t>Rådet for menneske med nedsett </a:t>
          </a:r>
          <a:r>
            <a:rPr lang="nn-NO" sz="900" dirty="0" err="1" smtClean="0"/>
            <a:t>funksjon-sevne</a:t>
          </a:r>
          <a:endParaRPr lang="nn-NO" sz="900" dirty="0"/>
        </a:p>
      </dgm:t>
    </dgm:pt>
    <dgm:pt modelId="{0E6D8DD8-A24B-4159-B959-BFC88E54A3D6}" type="parTrans" cxnId="{3FB0B7DB-6582-4678-B2E5-46059AC0EC30}">
      <dgm:prSet/>
      <dgm:spPr/>
      <dgm:t>
        <a:bodyPr/>
        <a:lstStyle/>
        <a:p>
          <a:endParaRPr lang="nn-NO"/>
        </a:p>
      </dgm:t>
    </dgm:pt>
    <dgm:pt modelId="{380B932A-34EB-435F-82DB-67A4DD817604}" type="sibTrans" cxnId="{3FB0B7DB-6582-4678-B2E5-46059AC0EC30}">
      <dgm:prSet/>
      <dgm:spPr/>
      <dgm:t>
        <a:bodyPr/>
        <a:lstStyle/>
        <a:p>
          <a:endParaRPr lang="nn-NO"/>
        </a:p>
      </dgm:t>
    </dgm:pt>
    <dgm:pt modelId="{EFABD95D-6BD4-4DB4-B2EF-2AA361E7430E}">
      <dgm:prSet custT="1"/>
      <dgm:spPr/>
      <dgm:t>
        <a:bodyPr/>
        <a:lstStyle/>
        <a:p>
          <a:r>
            <a:rPr lang="nn-NO" sz="1050" dirty="0" err="1" smtClean="0"/>
            <a:t>Vilt-nemnda</a:t>
          </a:r>
          <a:endParaRPr lang="nn-NO" sz="1050" dirty="0"/>
        </a:p>
      </dgm:t>
    </dgm:pt>
    <dgm:pt modelId="{BD52561F-8D7F-45FA-B439-B82CEE984721}" type="parTrans" cxnId="{064FAF68-BDD2-4954-98D1-9D4D98D2C06B}">
      <dgm:prSet/>
      <dgm:spPr/>
      <dgm:t>
        <a:bodyPr/>
        <a:lstStyle/>
        <a:p>
          <a:endParaRPr lang="nn-NO"/>
        </a:p>
      </dgm:t>
    </dgm:pt>
    <dgm:pt modelId="{7A219323-D00F-440E-A5CB-C88ADCDC1801}" type="sibTrans" cxnId="{064FAF68-BDD2-4954-98D1-9D4D98D2C06B}">
      <dgm:prSet/>
      <dgm:spPr/>
      <dgm:t>
        <a:bodyPr/>
        <a:lstStyle/>
        <a:p>
          <a:endParaRPr lang="nn-NO"/>
        </a:p>
      </dgm:t>
    </dgm:pt>
    <dgm:pt modelId="{49456AA8-C541-46AA-9CAF-3BEBCFE02E84}">
      <dgm:prSet custT="1"/>
      <dgm:spPr/>
      <dgm:t>
        <a:bodyPr/>
        <a:lstStyle/>
        <a:p>
          <a:r>
            <a:rPr lang="nn-NO" sz="1050" dirty="0" smtClean="0"/>
            <a:t>Valstyret</a:t>
          </a:r>
          <a:endParaRPr lang="nn-NO" sz="1050" dirty="0"/>
        </a:p>
      </dgm:t>
    </dgm:pt>
    <dgm:pt modelId="{712D3F5E-502E-4000-B76B-66069DE9061D}" type="parTrans" cxnId="{EB4640EC-9E7E-4E83-B9E6-E6BC87A1EE88}">
      <dgm:prSet/>
      <dgm:spPr/>
      <dgm:t>
        <a:bodyPr/>
        <a:lstStyle/>
        <a:p>
          <a:endParaRPr lang="nn-NO"/>
        </a:p>
      </dgm:t>
    </dgm:pt>
    <dgm:pt modelId="{6D1ADF50-2349-40CB-B7DE-5EC7FB70DFDD}" type="sibTrans" cxnId="{EB4640EC-9E7E-4E83-B9E6-E6BC87A1EE88}">
      <dgm:prSet/>
      <dgm:spPr/>
      <dgm:t>
        <a:bodyPr/>
        <a:lstStyle/>
        <a:p>
          <a:endParaRPr lang="nn-NO"/>
        </a:p>
      </dgm:t>
    </dgm:pt>
    <dgm:pt modelId="{6B91E12C-8909-4E30-B020-48D5AFA7CB09}" type="pres">
      <dgm:prSet presAssocID="{32500FE6-4B40-4292-92F9-8E142EA051E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n-NO"/>
        </a:p>
      </dgm:t>
    </dgm:pt>
    <dgm:pt modelId="{25BD93D8-3095-4B16-B506-4EDB22F2E571}" type="pres">
      <dgm:prSet presAssocID="{39715E1A-1A5C-460C-BFAC-A21257D08375}" presName="vertOne" presStyleCnt="0"/>
      <dgm:spPr/>
    </dgm:pt>
    <dgm:pt modelId="{FA8530BF-3BDE-4FC0-ABE0-CE77F1496FB6}" type="pres">
      <dgm:prSet presAssocID="{39715E1A-1A5C-460C-BFAC-A21257D08375}" presName="txOne" presStyleLbl="node0" presStyleIdx="0" presStyleCnt="2" custLinFactNeighborX="-51" custLinFactNeighborY="-6822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8B97C3C3-4768-4007-91E2-D234DBDE224C}" type="pres">
      <dgm:prSet presAssocID="{39715E1A-1A5C-460C-BFAC-A21257D08375}" presName="parTransOne" presStyleCnt="0"/>
      <dgm:spPr/>
    </dgm:pt>
    <dgm:pt modelId="{4663E9C6-AD16-48C6-9800-041B34D79A69}" type="pres">
      <dgm:prSet presAssocID="{39715E1A-1A5C-460C-BFAC-A21257D08375}" presName="horzOne" presStyleCnt="0"/>
      <dgm:spPr/>
    </dgm:pt>
    <dgm:pt modelId="{57A07B7F-00D2-4662-AA11-97087556376E}" type="pres">
      <dgm:prSet presAssocID="{848807B5-4F92-4D61-A792-036B7289CF65}" presName="vertTwo" presStyleCnt="0"/>
      <dgm:spPr/>
    </dgm:pt>
    <dgm:pt modelId="{AE124C04-A37D-4E0D-87B8-6A7CB5A1D85C}" type="pres">
      <dgm:prSet presAssocID="{848807B5-4F92-4D61-A792-036B7289CF65}" presName="txTwo" presStyleLbl="asst1" presStyleIdx="0" presStyleCnt="1" custLinFactNeighborX="1297" custLinFactNeighborY="4561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86D06AEA-6228-4577-B1D2-2477B0210CF7}" type="pres">
      <dgm:prSet presAssocID="{848807B5-4F92-4D61-A792-036B7289CF65}" presName="parTransTwo" presStyleCnt="0"/>
      <dgm:spPr/>
    </dgm:pt>
    <dgm:pt modelId="{02020978-D681-4E1D-8010-9FDA63434E94}" type="pres">
      <dgm:prSet presAssocID="{848807B5-4F92-4D61-A792-036B7289CF65}" presName="horzTwo" presStyleCnt="0"/>
      <dgm:spPr/>
    </dgm:pt>
    <dgm:pt modelId="{25DFF600-0B9E-4286-A35B-B803A128B757}" type="pres">
      <dgm:prSet presAssocID="{33239255-459A-4C7C-8304-15CC47A74A75}" presName="vertThree" presStyleCnt="0"/>
      <dgm:spPr/>
    </dgm:pt>
    <dgm:pt modelId="{682088FE-DE39-482D-BEE0-6A1850F92EBF}" type="pres">
      <dgm:prSet presAssocID="{33239255-459A-4C7C-8304-15CC47A74A75}" presName="txThre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C7362577-0220-49D5-929F-FAF3801AB41C}" type="pres">
      <dgm:prSet presAssocID="{33239255-459A-4C7C-8304-15CC47A74A75}" presName="horzThree" presStyleCnt="0"/>
      <dgm:spPr/>
    </dgm:pt>
    <dgm:pt modelId="{341F2C40-27C8-4E24-B91A-91FBFD06FC3F}" type="pres">
      <dgm:prSet presAssocID="{77102D4B-88E9-457F-9096-8354FC51EF2D}" presName="sibSpaceThree" presStyleCnt="0"/>
      <dgm:spPr/>
    </dgm:pt>
    <dgm:pt modelId="{95BACC28-51F1-43B9-93B0-04966EBDBC6B}" type="pres">
      <dgm:prSet presAssocID="{CD00D36A-1226-4C73-A987-F70601342EBE}" presName="vertThree" presStyleCnt="0"/>
      <dgm:spPr/>
    </dgm:pt>
    <dgm:pt modelId="{2188647D-3F3B-474F-B8CD-5A7F560417F6}" type="pres">
      <dgm:prSet presAssocID="{CD00D36A-1226-4C73-A987-F70601342EBE}" presName="txThre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E2504B73-5A45-4AED-AE8F-67BFC9BA993F}" type="pres">
      <dgm:prSet presAssocID="{CD00D36A-1226-4C73-A987-F70601342EBE}" presName="horzThree" presStyleCnt="0"/>
      <dgm:spPr/>
    </dgm:pt>
    <dgm:pt modelId="{F2DF47D7-B5D8-478D-8B17-41F8FD1247C3}" type="pres">
      <dgm:prSet presAssocID="{91077834-DEB8-451C-B969-D7E97437018B}" presName="sibSpaceThree" presStyleCnt="0"/>
      <dgm:spPr/>
    </dgm:pt>
    <dgm:pt modelId="{F710CFF4-3240-41A1-B0E9-2EBA889020DD}" type="pres">
      <dgm:prSet presAssocID="{C37795E4-7C5E-4C78-8B2A-3BF842B43787}" presName="vertThree" presStyleCnt="0"/>
      <dgm:spPr/>
    </dgm:pt>
    <dgm:pt modelId="{D1821D0D-8ACC-40EF-B962-95E56135241E}" type="pres">
      <dgm:prSet presAssocID="{C37795E4-7C5E-4C78-8B2A-3BF842B43787}" presName="txThre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2388AD1F-2A73-4EA8-954E-0BF3B7557326}" type="pres">
      <dgm:prSet presAssocID="{C37795E4-7C5E-4C78-8B2A-3BF842B43787}" presName="horzThree" presStyleCnt="0"/>
      <dgm:spPr/>
    </dgm:pt>
    <dgm:pt modelId="{7D4B8ECD-5DFE-47BE-9A20-CACE1FC2709C}" type="pres">
      <dgm:prSet presAssocID="{B79ADD34-7758-473B-AF03-7FB1447A8E93}" presName="sibSpaceThree" presStyleCnt="0"/>
      <dgm:spPr/>
    </dgm:pt>
    <dgm:pt modelId="{39B8CD7A-CD35-4762-B46E-62A650BBA1CB}" type="pres">
      <dgm:prSet presAssocID="{CD26DFBC-F59C-4ED3-916C-2B3520E37C3D}" presName="vertThree" presStyleCnt="0"/>
      <dgm:spPr/>
    </dgm:pt>
    <dgm:pt modelId="{46DB1795-5DDB-4FD0-ADFF-A2EB443E984D}" type="pres">
      <dgm:prSet presAssocID="{CD26DFBC-F59C-4ED3-916C-2B3520E37C3D}" presName="txThre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223FEFCF-7BDF-4A89-A22A-E4195FDF0642}" type="pres">
      <dgm:prSet presAssocID="{CD26DFBC-F59C-4ED3-916C-2B3520E37C3D}" presName="horzThree" presStyleCnt="0"/>
      <dgm:spPr/>
    </dgm:pt>
    <dgm:pt modelId="{F91BD148-78B8-4035-82CE-FE26BCE6D0F5}" type="pres">
      <dgm:prSet presAssocID="{21657B4D-26F7-464C-B760-BEF5D5FFABE3}" presName="sibSpaceThree" presStyleCnt="0"/>
      <dgm:spPr/>
    </dgm:pt>
    <dgm:pt modelId="{5C80EC7C-0F8A-4BDA-A11F-B3EF0BD7C6C5}" type="pres">
      <dgm:prSet presAssocID="{10E4D9A6-86C3-4238-B602-F2C1A777CE1E}" presName="vertThree" presStyleCnt="0"/>
      <dgm:spPr/>
    </dgm:pt>
    <dgm:pt modelId="{63CC142C-8E4B-4640-95F6-099F0B752E83}" type="pres">
      <dgm:prSet presAssocID="{10E4D9A6-86C3-4238-B602-F2C1A777CE1E}" presName="txThre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9BB13604-3AFC-44BE-826E-E3DBE5F96E64}" type="pres">
      <dgm:prSet presAssocID="{10E4D9A6-86C3-4238-B602-F2C1A777CE1E}" presName="horzThree" presStyleCnt="0"/>
      <dgm:spPr/>
    </dgm:pt>
    <dgm:pt modelId="{AA632A13-2F0B-4225-8DFD-D184907BA21B}" type="pres">
      <dgm:prSet presAssocID="{BD6182EE-DFD5-4953-A284-648B6563C1E6}" presName="sibSpaceThree" presStyleCnt="0"/>
      <dgm:spPr/>
    </dgm:pt>
    <dgm:pt modelId="{6473A3FC-CCB3-4D65-9E62-24683E35BF71}" type="pres">
      <dgm:prSet presAssocID="{227DC34B-BDAB-4876-9EF8-463DCE572D90}" presName="vertThree" presStyleCnt="0"/>
      <dgm:spPr/>
    </dgm:pt>
    <dgm:pt modelId="{FADB04EE-E3EB-4295-BB7D-78896EFE2944}" type="pres">
      <dgm:prSet presAssocID="{227DC34B-BDAB-4876-9EF8-463DCE572D90}" presName="txThre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DAB382DF-1E9D-49F6-A9FE-97719057A387}" type="pres">
      <dgm:prSet presAssocID="{227DC34B-BDAB-4876-9EF8-463DCE572D90}" presName="horzThree" presStyleCnt="0"/>
      <dgm:spPr/>
    </dgm:pt>
    <dgm:pt modelId="{7FBC8F36-D6D6-4126-848E-E6AAFF94C82F}" type="pres">
      <dgm:prSet presAssocID="{380B932A-34EB-435F-82DB-67A4DD817604}" presName="sibSpaceThree" presStyleCnt="0"/>
      <dgm:spPr/>
    </dgm:pt>
    <dgm:pt modelId="{FC45725A-23D1-4BF9-8DF4-485FDE2B6839}" type="pres">
      <dgm:prSet presAssocID="{EFABD95D-6BD4-4DB4-B2EF-2AA361E7430E}" presName="vertThree" presStyleCnt="0"/>
      <dgm:spPr/>
    </dgm:pt>
    <dgm:pt modelId="{D7741512-FEF7-4198-946E-6E0CEFDD6155}" type="pres">
      <dgm:prSet presAssocID="{EFABD95D-6BD4-4DB4-B2EF-2AA361E7430E}" presName="txThre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10845226-FDA0-405A-8925-5E931E56F9BC}" type="pres">
      <dgm:prSet presAssocID="{EFABD95D-6BD4-4DB4-B2EF-2AA361E7430E}" presName="horzThree" presStyleCnt="0"/>
      <dgm:spPr/>
    </dgm:pt>
    <dgm:pt modelId="{C3BFF0BA-6341-45DE-884F-4BF7B03A678A}" type="pres">
      <dgm:prSet presAssocID="{7A219323-D00F-440E-A5CB-C88ADCDC1801}" presName="sibSpaceThree" presStyleCnt="0"/>
      <dgm:spPr/>
    </dgm:pt>
    <dgm:pt modelId="{DDDB43F8-8C8C-4283-B816-9EF3EBFF6A0A}" type="pres">
      <dgm:prSet presAssocID="{49456AA8-C541-46AA-9CAF-3BEBCFE02E84}" presName="vertThree" presStyleCnt="0"/>
      <dgm:spPr/>
    </dgm:pt>
    <dgm:pt modelId="{C9BA85C8-BBB3-4472-90C0-B3B122682FF7}" type="pres">
      <dgm:prSet presAssocID="{49456AA8-C541-46AA-9CAF-3BEBCFE02E84}" presName="txThre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1AA9A85A-20AE-4A07-B366-5F8D9AA51D06}" type="pres">
      <dgm:prSet presAssocID="{49456AA8-C541-46AA-9CAF-3BEBCFE02E84}" presName="horzThree" presStyleCnt="0"/>
      <dgm:spPr/>
    </dgm:pt>
    <dgm:pt modelId="{1B397DB4-2D1F-4F23-A0A2-FD292C8479B3}" type="pres">
      <dgm:prSet presAssocID="{0B6A72F0-84D2-4BE6-A561-3A33BAE74A5B}" presName="sibSpaceOne" presStyleCnt="0"/>
      <dgm:spPr/>
    </dgm:pt>
    <dgm:pt modelId="{AF04796A-C587-493F-AF2B-D1578DE1D825}" type="pres">
      <dgm:prSet presAssocID="{2D8708C8-4482-4073-A740-EE66E8ECAC1B}" presName="vertOne" presStyleCnt="0"/>
      <dgm:spPr/>
    </dgm:pt>
    <dgm:pt modelId="{61D084AB-58B1-4581-97B4-BDDA055C3C6A}" type="pres">
      <dgm:prSet presAssocID="{2D8708C8-4482-4073-A740-EE66E8ECAC1B}" presName="txOne" presStyleLbl="node0" presStyleIdx="1" presStyleCnt="2" custScaleY="317028" custLinFactNeighborX="3578" custLinFactNeighborY="-5778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B9192644-F38A-4D55-A45A-726E33FA0C52}" type="pres">
      <dgm:prSet presAssocID="{2D8708C8-4482-4073-A740-EE66E8ECAC1B}" presName="horzOne" presStyleCnt="0"/>
      <dgm:spPr/>
    </dgm:pt>
  </dgm:ptLst>
  <dgm:cxnLst>
    <dgm:cxn modelId="{EB4640EC-9E7E-4E83-B9E6-E6BC87A1EE88}" srcId="{848807B5-4F92-4D61-A792-036B7289CF65}" destId="{49456AA8-C541-46AA-9CAF-3BEBCFE02E84}" srcOrd="7" destOrd="0" parTransId="{712D3F5E-502E-4000-B76B-66069DE9061D}" sibTransId="{6D1ADF50-2349-40CB-B7DE-5EC7FB70DFDD}"/>
    <dgm:cxn modelId="{A33B3AA2-3DBE-4227-88AC-3C79F359AF26}" type="presOf" srcId="{39715E1A-1A5C-460C-BFAC-A21257D08375}" destId="{FA8530BF-3BDE-4FC0-ABE0-CE77F1496FB6}" srcOrd="0" destOrd="0" presId="urn:microsoft.com/office/officeart/2005/8/layout/hierarchy4"/>
    <dgm:cxn modelId="{EC552C02-36F0-4D9C-AC03-3625FFE2D8E9}" type="presOf" srcId="{10E4D9A6-86C3-4238-B602-F2C1A777CE1E}" destId="{63CC142C-8E4B-4640-95F6-099F0B752E83}" srcOrd="0" destOrd="0" presId="urn:microsoft.com/office/officeart/2005/8/layout/hierarchy4"/>
    <dgm:cxn modelId="{1FF32097-DE71-442F-B4A5-9FBE277270B8}" srcId="{32500FE6-4B40-4292-92F9-8E142EA051EA}" destId="{39715E1A-1A5C-460C-BFAC-A21257D08375}" srcOrd="0" destOrd="0" parTransId="{B0FF4B9D-840E-4C58-A4F0-8988CF3E71C5}" sibTransId="{0B6A72F0-84D2-4BE6-A561-3A33BAE74A5B}"/>
    <dgm:cxn modelId="{2B6A81F7-0451-4068-972B-368D974FBF74}" type="presOf" srcId="{848807B5-4F92-4D61-A792-036B7289CF65}" destId="{AE124C04-A37D-4E0D-87B8-6A7CB5A1D85C}" srcOrd="0" destOrd="0" presId="urn:microsoft.com/office/officeart/2005/8/layout/hierarchy4"/>
    <dgm:cxn modelId="{F63D4896-6CC5-43F1-B986-AF9CC19073EF}" type="presOf" srcId="{C37795E4-7C5E-4C78-8B2A-3BF842B43787}" destId="{D1821D0D-8ACC-40EF-B962-95E56135241E}" srcOrd="0" destOrd="0" presId="urn:microsoft.com/office/officeart/2005/8/layout/hierarchy4"/>
    <dgm:cxn modelId="{5EA87A73-F5B3-4E44-AF00-306D413C2714}" srcId="{848807B5-4F92-4D61-A792-036B7289CF65}" destId="{CD00D36A-1226-4C73-A987-F70601342EBE}" srcOrd="1" destOrd="0" parTransId="{93A6FC76-7F53-448D-9C28-68FE32092517}" sibTransId="{91077834-DEB8-451C-B969-D7E97437018B}"/>
    <dgm:cxn modelId="{EF661BB3-F752-4F91-BA8D-5F746919771E}" type="presOf" srcId="{49456AA8-C541-46AA-9CAF-3BEBCFE02E84}" destId="{C9BA85C8-BBB3-4472-90C0-B3B122682FF7}" srcOrd="0" destOrd="0" presId="urn:microsoft.com/office/officeart/2005/8/layout/hierarchy4"/>
    <dgm:cxn modelId="{5D7E5222-6BA0-4524-9FAE-5A99C7F886E9}" type="presOf" srcId="{32500FE6-4B40-4292-92F9-8E142EA051EA}" destId="{6B91E12C-8909-4E30-B020-48D5AFA7CB09}" srcOrd="0" destOrd="0" presId="urn:microsoft.com/office/officeart/2005/8/layout/hierarchy4"/>
    <dgm:cxn modelId="{235AF0C1-416F-4A83-A890-D96121671861}" type="presOf" srcId="{2D8708C8-4482-4073-A740-EE66E8ECAC1B}" destId="{61D084AB-58B1-4581-97B4-BDDA055C3C6A}" srcOrd="0" destOrd="0" presId="urn:microsoft.com/office/officeart/2005/8/layout/hierarchy4"/>
    <dgm:cxn modelId="{EF2E99BD-A7E4-47B8-BA5C-34EA1B63BF29}" type="presOf" srcId="{227DC34B-BDAB-4876-9EF8-463DCE572D90}" destId="{FADB04EE-E3EB-4295-BB7D-78896EFE2944}" srcOrd="0" destOrd="0" presId="urn:microsoft.com/office/officeart/2005/8/layout/hierarchy4"/>
    <dgm:cxn modelId="{E0A733BB-433B-4C4D-96D7-388565DBD855}" type="presOf" srcId="{33239255-459A-4C7C-8304-15CC47A74A75}" destId="{682088FE-DE39-482D-BEE0-6A1850F92EBF}" srcOrd="0" destOrd="0" presId="urn:microsoft.com/office/officeart/2005/8/layout/hierarchy4"/>
    <dgm:cxn modelId="{F28CE6BD-B4E6-45D6-A65A-96A1CC9C95E9}" srcId="{32500FE6-4B40-4292-92F9-8E142EA051EA}" destId="{2D8708C8-4482-4073-A740-EE66E8ECAC1B}" srcOrd="1" destOrd="0" parTransId="{27502832-A4CF-406C-BF4E-7D6E94580454}" sibTransId="{C56934A7-8F33-45FA-A4DB-74805C56A892}"/>
    <dgm:cxn modelId="{0320FA63-7F99-4143-B79B-678BB60E61EE}" srcId="{848807B5-4F92-4D61-A792-036B7289CF65}" destId="{CD26DFBC-F59C-4ED3-916C-2B3520E37C3D}" srcOrd="3" destOrd="0" parTransId="{E450BF69-44B7-4322-90B7-924EFD141606}" sibTransId="{21657B4D-26F7-464C-B760-BEF5D5FFABE3}"/>
    <dgm:cxn modelId="{064FAF68-BDD2-4954-98D1-9D4D98D2C06B}" srcId="{848807B5-4F92-4D61-A792-036B7289CF65}" destId="{EFABD95D-6BD4-4DB4-B2EF-2AA361E7430E}" srcOrd="6" destOrd="0" parTransId="{BD52561F-8D7F-45FA-B439-B82CEE984721}" sibTransId="{7A219323-D00F-440E-A5CB-C88ADCDC1801}"/>
    <dgm:cxn modelId="{D85EDA15-B1B2-4943-BBE1-7FEFF640CD55}" type="presOf" srcId="{CD26DFBC-F59C-4ED3-916C-2B3520E37C3D}" destId="{46DB1795-5DDB-4FD0-ADFF-A2EB443E984D}" srcOrd="0" destOrd="0" presId="urn:microsoft.com/office/officeart/2005/8/layout/hierarchy4"/>
    <dgm:cxn modelId="{6BEDAFA6-0953-43DE-B590-7097913503C7}" srcId="{39715E1A-1A5C-460C-BFAC-A21257D08375}" destId="{848807B5-4F92-4D61-A792-036B7289CF65}" srcOrd="0" destOrd="0" parTransId="{864BE7A6-1B42-4CA0-8508-C19CD1DE9C0C}" sibTransId="{725750DD-641D-4D6E-BEFE-BFAD066D0AB4}"/>
    <dgm:cxn modelId="{3FB0B7DB-6582-4678-B2E5-46059AC0EC30}" srcId="{848807B5-4F92-4D61-A792-036B7289CF65}" destId="{227DC34B-BDAB-4876-9EF8-463DCE572D90}" srcOrd="5" destOrd="0" parTransId="{0E6D8DD8-A24B-4159-B959-BFC88E54A3D6}" sibTransId="{380B932A-34EB-435F-82DB-67A4DD817604}"/>
    <dgm:cxn modelId="{A196D27F-534A-44AA-B836-1797088C7C03}" srcId="{848807B5-4F92-4D61-A792-036B7289CF65}" destId="{33239255-459A-4C7C-8304-15CC47A74A75}" srcOrd="0" destOrd="0" parTransId="{734DE426-83D3-4DC4-9436-C73FB6B885C7}" sibTransId="{77102D4B-88E9-457F-9096-8354FC51EF2D}"/>
    <dgm:cxn modelId="{CE4279FA-5C66-4A8F-B0A0-8BE5928DEAB0}" type="presOf" srcId="{EFABD95D-6BD4-4DB4-B2EF-2AA361E7430E}" destId="{D7741512-FEF7-4198-946E-6E0CEFDD6155}" srcOrd="0" destOrd="0" presId="urn:microsoft.com/office/officeart/2005/8/layout/hierarchy4"/>
    <dgm:cxn modelId="{D65AAA62-3544-424A-AF4C-DCCA49F0F615}" type="presOf" srcId="{CD00D36A-1226-4C73-A987-F70601342EBE}" destId="{2188647D-3F3B-474F-B8CD-5A7F560417F6}" srcOrd="0" destOrd="0" presId="urn:microsoft.com/office/officeart/2005/8/layout/hierarchy4"/>
    <dgm:cxn modelId="{CF93EE24-BE60-457C-9FF5-92F588BDD608}" srcId="{848807B5-4F92-4D61-A792-036B7289CF65}" destId="{C37795E4-7C5E-4C78-8B2A-3BF842B43787}" srcOrd="2" destOrd="0" parTransId="{F92461CA-9B42-457A-9EE0-8F05CBB14EBC}" sibTransId="{B79ADD34-7758-473B-AF03-7FB1447A8E93}"/>
    <dgm:cxn modelId="{75EA2FD8-14A3-49CE-ACD5-D12D2AC28709}" srcId="{848807B5-4F92-4D61-A792-036B7289CF65}" destId="{10E4D9A6-86C3-4238-B602-F2C1A777CE1E}" srcOrd="4" destOrd="0" parTransId="{67DDECC9-BD2F-4AF1-B375-342527D88DAE}" sibTransId="{BD6182EE-DFD5-4953-A284-648B6563C1E6}"/>
    <dgm:cxn modelId="{7B9EB5F4-9A60-497B-8738-5EA68055FEE6}" type="presParOf" srcId="{6B91E12C-8909-4E30-B020-48D5AFA7CB09}" destId="{25BD93D8-3095-4B16-B506-4EDB22F2E571}" srcOrd="0" destOrd="0" presId="urn:microsoft.com/office/officeart/2005/8/layout/hierarchy4"/>
    <dgm:cxn modelId="{ACAFC9BF-4304-4DF4-AFE7-834D3D17C760}" type="presParOf" srcId="{25BD93D8-3095-4B16-B506-4EDB22F2E571}" destId="{FA8530BF-3BDE-4FC0-ABE0-CE77F1496FB6}" srcOrd="0" destOrd="0" presId="urn:microsoft.com/office/officeart/2005/8/layout/hierarchy4"/>
    <dgm:cxn modelId="{CE71E18C-838B-4606-BFF3-F35A1ECC72F1}" type="presParOf" srcId="{25BD93D8-3095-4B16-B506-4EDB22F2E571}" destId="{8B97C3C3-4768-4007-91E2-D234DBDE224C}" srcOrd="1" destOrd="0" presId="urn:microsoft.com/office/officeart/2005/8/layout/hierarchy4"/>
    <dgm:cxn modelId="{B316F6AE-42D7-4F5A-86FB-A8B8F32494B9}" type="presParOf" srcId="{25BD93D8-3095-4B16-B506-4EDB22F2E571}" destId="{4663E9C6-AD16-48C6-9800-041B34D79A69}" srcOrd="2" destOrd="0" presId="urn:microsoft.com/office/officeart/2005/8/layout/hierarchy4"/>
    <dgm:cxn modelId="{DC3BA97C-5594-4797-8339-2B228E219663}" type="presParOf" srcId="{4663E9C6-AD16-48C6-9800-041B34D79A69}" destId="{57A07B7F-00D2-4662-AA11-97087556376E}" srcOrd="0" destOrd="0" presId="urn:microsoft.com/office/officeart/2005/8/layout/hierarchy4"/>
    <dgm:cxn modelId="{177B2CA1-2A9E-446F-9B74-06BB63D2EF34}" type="presParOf" srcId="{57A07B7F-00D2-4662-AA11-97087556376E}" destId="{AE124C04-A37D-4E0D-87B8-6A7CB5A1D85C}" srcOrd="0" destOrd="0" presId="urn:microsoft.com/office/officeart/2005/8/layout/hierarchy4"/>
    <dgm:cxn modelId="{68F65360-C82F-4A84-AC7C-94C1C35D6F3E}" type="presParOf" srcId="{57A07B7F-00D2-4662-AA11-97087556376E}" destId="{86D06AEA-6228-4577-B1D2-2477B0210CF7}" srcOrd="1" destOrd="0" presId="urn:microsoft.com/office/officeart/2005/8/layout/hierarchy4"/>
    <dgm:cxn modelId="{9CE12414-700C-42AE-BEE9-D8CD8CDF8BFB}" type="presParOf" srcId="{57A07B7F-00D2-4662-AA11-97087556376E}" destId="{02020978-D681-4E1D-8010-9FDA63434E94}" srcOrd="2" destOrd="0" presId="urn:microsoft.com/office/officeart/2005/8/layout/hierarchy4"/>
    <dgm:cxn modelId="{1ECABE6C-FC9E-4C93-B1B7-C7684D849314}" type="presParOf" srcId="{02020978-D681-4E1D-8010-9FDA63434E94}" destId="{25DFF600-0B9E-4286-A35B-B803A128B757}" srcOrd="0" destOrd="0" presId="urn:microsoft.com/office/officeart/2005/8/layout/hierarchy4"/>
    <dgm:cxn modelId="{9CE92947-2D52-4A51-B17C-9403231B1D43}" type="presParOf" srcId="{25DFF600-0B9E-4286-A35B-B803A128B757}" destId="{682088FE-DE39-482D-BEE0-6A1850F92EBF}" srcOrd="0" destOrd="0" presId="urn:microsoft.com/office/officeart/2005/8/layout/hierarchy4"/>
    <dgm:cxn modelId="{C5CB938A-8551-4551-BAE0-9AE0BF0085D3}" type="presParOf" srcId="{25DFF600-0B9E-4286-A35B-B803A128B757}" destId="{C7362577-0220-49D5-929F-FAF3801AB41C}" srcOrd="1" destOrd="0" presId="urn:microsoft.com/office/officeart/2005/8/layout/hierarchy4"/>
    <dgm:cxn modelId="{64AB805E-95B9-4F70-92B5-42393505813C}" type="presParOf" srcId="{02020978-D681-4E1D-8010-9FDA63434E94}" destId="{341F2C40-27C8-4E24-B91A-91FBFD06FC3F}" srcOrd="1" destOrd="0" presId="urn:microsoft.com/office/officeart/2005/8/layout/hierarchy4"/>
    <dgm:cxn modelId="{238FAB35-842C-4A87-9B6C-0A6A7D335326}" type="presParOf" srcId="{02020978-D681-4E1D-8010-9FDA63434E94}" destId="{95BACC28-51F1-43B9-93B0-04966EBDBC6B}" srcOrd="2" destOrd="0" presId="urn:microsoft.com/office/officeart/2005/8/layout/hierarchy4"/>
    <dgm:cxn modelId="{A339BA7E-CA77-407F-A6FD-BDFECE7E9859}" type="presParOf" srcId="{95BACC28-51F1-43B9-93B0-04966EBDBC6B}" destId="{2188647D-3F3B-474F-B8CD-5A7F560417F6}" srcOrd="0" destOrd="0" presId="urn:microsoft.com/office/officeart/2005/8/layout/hierarchy4"/>
    <dgm:cxn modelId="{313E4625-549C-419C-B906-44D297AFA4E5}" type="presParOf" srcId="{95BACC28-51F1-43B9-93B0-04966EBDBC6B}" destId="{E2504B73-5A45-4AED-AE8F-67BFC9BA993F}" srcOrd="1" destOrd="0" presId="urn:microsoft.com/office/officeart/2005/8/layout/hierarchy4"/>
    <dgm:cxn modelId="{9AD69D3F-8B46-47E8-B5EB-5620EB1CDD46}" type="presParOf" srcId="{02020978-D681-4E1D-8010-9FDA63434E94}" destId="{F2DF47D7-B5D8-478D-8B17-41F8FD1247C3}" srcOrd="3" destOrd="0" presId="urn:microsoft.com/office/officeart/2005/8/layout/hierarchy4"/>
    <dgm:cxn modelId="{85A4A4F8-EF61-4A68-8ABC-A127828AEC2A}" type="presParOf" srcId="{02020978-D681-4E1D-8010-9FDA63434E94}" destId="{F710CFF4-3240-41A1-B0E9-2EBA889020DD}" srcOrd="4" destOrd="0" presId="urn:microsoft.com/office/officeart/2005/8/layout/hierarchy4"/>
    <dgm:cxn modelId="{EC257D94-7F0F-4C68-9DE6-E20A227DE70F}" type="presParOf" srcId="{F710CFF4-3240-41A1-B0E9-2EBA889020DD}" destId="{D1821D0D-8ACC-40EF-B962-95E56135241E}" srcOrd="0" destOrd="0" presId="urn:microsoft.com/office/officeart/2005/8/layout/hierarchy4"/>
    <dgm:cxn modelId="{CE75B4EF-9AA8-4D10-AC0B-3420C1CC78EB}" type="presParOf" srcId="{F710CFF4-3240-41A1-B0E9-2EBA889020DD}" destId="{2388AD1F-2A73-4EA8-954E-0BF3B7557326}" srcOrd="1" destOrd="0" presId="urn:microsoft.com/office/officeart/2005/8/layout/hierarchy4"/>
    <dgm:cxn modelId="{D3ECAB9B-1B52-422B-93BF-ADA40AA97585}" type="presParOf" srcId="{02020978-D681-4E1D-8010-9FDA63434E94}" destId="{7D4B8ECD-5DFE-47BE-9A20-CACE1FC2709C}" srcOrd="5" destOrd="0" presId="urn:microsoft.com/office/officeart/2005/8/layout/hierarchy4"/>
    <dgm:cxn modelId="{032B3CD1-4AD8-493B-B104-08E109C668FF}" type="presParOf" srcId="{02020978-D681-4E1D-8010-9FDA63434E94}" destId="{39B8CD7A-CD35-4762-B46E-62A650BBA1CB}" srcOrd="6" destOrd="0" presId="urn:microsoft.com/office/officeart/2005/8/layout/hierarchy4"/>
    <dgm:cxn modelId="{37D1DF6D-D2AF-4678-8995-BBEB401DAE29}" type="presParOf" srcId="{39B8CD7A-CD35-4762-B46E-62A650BBA1CB}" destId="{46DB1795-5DDB-4FD0-ADFF-A2EB443E984D}" srcOrd="0" destOrd="0" presId="urn:microsoft.com/office/officeart/2005/8/layout/hierarchy4"/>
    <dgm:cxn modelId="{038E201D-54C1-420A-B669-D9E2AEC43529}" type="presParOf" srcId="{39B8CD7A-CD35-4762-B46E-62A650BBA1CB}" destId="{223FEFCF-7BDF-4A89-A22A-E4195FDF0642}" srcOrd="1" destOrd="0" presId="urn:microsoft.com/office/officeart/2005/8/layout/hierarchy4"/>
    <dgm:cxn modelId="{2BFA463E-F5A2-4C89-AB43-7436F4C9F8D9}" type="presParOf" srcId="{02020978-D681-4E1D-8010-9FDA63434E94}" destId="{F91BD148-78B8-4035-82CE-FE26BCE6D0F5}" srcOrd="7" destOrd="0" presId="urn:microsoft.com/office/officeart/2005/8/layout/hierarchy4"/>
    <dgm:cxn modelId="{DC1EC7BD-439F-49E7-B15F-51590423F1C6}" type="presParOf" srcId="{02020978-D681-4E1D-8010-9FDA63434E94}" destId="{5C80EC7C-0F8A-4BDA-A11F-B3EF0BD7C6C5}" srcOrd="8" destOrd="0" presId="urn:microsoft.com/office/officeart/2005/8/layout/hierarchy4"/>
    <dgm:cxn modelId="{C9079616-F943-4A33-8AAD-D38AECBCFAC7}" type="presParOf" srcId="{5C80EC7C-0F8A-4BDA-A11F-B3EF0BD7C6C5}" destId="{63CC142C-8E4B-4640-95F6-099F0B752E83}" srcOrd="0" destOrd="0" presId="urn:microsoft.com/office/officeart/2005/8/layout/hierarchy4"/>
    <dgm:cxn modelId="{72B46130-7C53-406B-9229-F03F91C8F4A4}" type="presParOf" srcId="{5C80EC7C-0F8A-4BDA-A11F-B3EF0BD7C6C5}" destId="{9BB13604-3AFC-44BE-826E-E3DBE5F96E64}" srcOrd="1" destOrd="0" presId="urn:microsoft.com/office/officeart/2005/8/layout/hierarchy4"/>
    <dgm:cxn modelId="{00272D18-3D0F-4593-9CB9-4B543FFC0C4E}" type="presParOf" srcId="{02020978-D681-4E1D-8010-9FDA63434E94}" destId="{AA632A13-2F0B-4225-8DFD-D184907BA21B}" srcOrd="9" destOrd="0" presId="urn:microsoft.com/office/officeart/2005/8/layout/hierarchy4"/>
    <dgm:cxn modelId="{12A72E35-4D55-4ACB-AEFA-C8DF1F9CD9D0}" type="presParOf" srcId="{02020978-D681-4E1D-8010-9FDA63434E94}" destId="{6473A3FC-CCB3-4D65-9E62-24683E35BF71}" srcOrd="10" destOrd="0" presId="urn:microsoft.com/office/officeart/2005/8/layout/hierarchy4"/>
    <dgm:cxn modelId="{F1D658B2-24B8-4B96-A94D-5D9FB0E41DA4}" type="presParOf" srcId="{6473A3FC-CCB3-4D65-9E62-24683E35BF71}" destId="{FADB04EE-E3EB-4295-BB7D-78896EFE2944}" srcOrd="0" destOrd="0" presId="urn:microsoft.com/office/officeart/2005/8/layout/hierarchy4"/>
    <dgm:cxn modelId="{74B49A89-B9A8-44D2-96FB-C18CEDAD7585}" type="presParOf" srcId="{6473A3FC-CCB3-4D65-9E62-24683E35BF71}" destId="{DAB382DF-1E9D-49F6-A9FE-97719057A387}" srcOrd="1" destOrd="0" presId="urn:microsoft.com/office/officeart/2005/8/layout/hierarchy4"/>
    <dgm:cxn modelId="{04AF670E-24A2-451D-9FEB-F72F607CD84F}" type="presParOf" srcId="{02020978-D681-4E1D-8010-9FDA63434E94}" destId="{7FBC8F36-D6D6-4126-848E-E6AAFF94C82F}" srcOrd="11" destOrd="0" presId="urn:microsoft.com/office/officeart/2005/8/layout/hierarchy4"/>
    <dgm:cxn modelId="{37678834-28E2-4DFD-9D45-106E9340958D}" type="presParOf" srcId="{02020978-D681-4E1D-8010-9FDA63434E94}" destId="{FC45725A-23D1-4BF9-8DF4-485FDE2B6839}" srcOrd="12" destOrd="0" presId="urn:microsoft.com/office/officeart/2005/8/layout/hierarchy4"/>
    <dgm:cxn modelId="{85BF9668-B2D4-4644-B4AC-5BE7C0F94BE2}" type="presParOf" srcId="{FC45725A-23D1-4BF9-8DF4-485FDE2B6839}" destId="{D7741512-FEF7-4198-946E-6E0CEFDD6155}" srcOrd="0" destOrd="0" presId="urn:microsoft.com/office/officeart/2005/8/layout/hierarchy4"/>
    <dgm:cxn modelId="{62D8E6ED-164C-410B-B513-08FC78F63DD5}" type="presParOf" srcId="{FC45725A-23D1-4BF9-8DF4-485FDE2B6839}" destId="{10845226-FDA0-405A-8925-5E931E56F9BC}" srcOrd="1" destOrd="0" presId="urn:microsoft.com/office/officeart/2005/8/layout/hierarchy4"/>
    <dgm:cxn modelId="{AD2FA822-D88F-4EB8-A21A-F086E3DDC989}" type="presParOf" srcId="{02020978-D681-4E1D-8010-9FDA63434E94}" destId="{C3BFF0BA-6341-45DE-884F-4BF7B03A678A}" srcOrd="13" destOrd="0" presId="urn:microsoft.com/office/officeart/2005/8/layout/hierarchy4"/>
    <dgm:cxn modelId="{35EAC394-A785-4628-97D6-F9D288A121A1}" type="presParOf" srcId="{02020978-D681-4E1D-8010-9FDA63434E94}" destId="{DDDB43F8-8C8C-4283-B816-9EF3EBFF6A0A}" srcOrd="14" destOrd="0" presId="urn:microsoft.com/office/officeart/2005/8/layout/hierarchy4"/>
    <dgm:cxn modelId="{986818A4-718A-4BD5-BC6D-E7DF9A7BD7CC}" type="presParOf" srcId="{DDDB43F8-8C8C-4283-B816-9EF3EBFF6A0A}" destId="{C9BA85C8-BBB3-4472-90C0-B3B122682FF7}" srcOrd="0" destOrd="0" presId="urn:microsoft.com/office/officeart/2005/8/layout/hierarchy4"/>
    <dgm:cxn modelId="{1B24E225-BB18-4726-9C6E-0D434B0FE746}" type="presParOf" srcId="{DDDB43F8-8C8C-4283-B816-9EF3EBFF6A0A}" destId="{1AA9A85A-20AE-4A07-B366-5F8D9AA51D06}" srcOrd="1" destOrd="0" presId="urn:microsoft.com/office/officeart/2005/8/layout/hierarchy4"/>
    <dgm:cxn modelId="{2CFA2920-EDD9-418A-BBCF-316A169B9A98}" type="presParOf" srcId="{6B91E12C-8909-4E30-B020-48D5AFA7CB09}" destId="{1B397DB4-2D1F-4F23-A0A2-FD292C8479B3}" srcOrd="1" destOrd="0" presId="urn:microsoft.com/office/officeart/2005/8/layout/hierarchy4"/>
    <dgm:cxn modelId="{5B088E4D-57C0-447E-A9EB-8972EC487A61}" type="presParOf" srcId="{6B91E12C-8909-4E30-B020-48D5AFA7CB09}" destId="{AF04796A-C587-493F-AF2B-D1578DE1D825}" srcOrd="2" destOrd="0" presId="urn:microsoft.com/office/officeart/2005/8/layout/hierarchy4"/>
    <dgm:cxn modelId="{0FACBF4D-4A4E-4E07-928D-087E87D6938A}" type="presParOf" srcId="{AF04796A-C587-493F-AF2B-D1578DE1D825}" destId="{61D084AB-58B1-4581-97B4-BDDA055C3C6A}" srcOrd="0" destOrd="0" presId="urn:microsoft.com/office/officeart/2005/8/layout/hierarchy4"/>
    <dgm:cxn modelId="{BB6880E0-AC7C-45C8-94D6-7197354D64B0}" type="presParOf" srcId="{AF04796A-C587-493F-AF2B-D1578DE1D825}" destId="{B9192644-F38A-4D55-A45A-726E33FA0C5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8530BF-3BDE-4FC0-ABE0-CE77F1496FB6}">
      <dsp:nvSpPr>
        <dsp:cNvPr id="0" name=""/>
        <dsp:cNvSpPr/>
      </dsp:nvSpPr>
      <dsp:spPr>
        <a:xfrm>
          <a:off x="19" y="0"/>
          <a:ext cx="5338695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600" kern="1200" dirty="0" smtClean="0"/>
            <a:t>Kommunestyre</a:t>
          </a:r>
          <a:endParaRPr lang="nn-NO" sz="1600" kern="1200" dirty="0"/>
        </a:p>
      </dsp:txBody>
      <dsp:txXfrm>
        <a:off x="19" y="0"/>
        <a:ext cx="5338695" cy="1280654"/>
      </dsp:txXfrm>
    </dsp:sp>
    <dsp:sp modelId="{AE124C04-A37D-4E0D-87B8-6A7CB5A1D85C}">
      <dsp:nvSpPr>
        <dsp:cNvPr id="0" name=""/>
        <dsp:cNvSpPr/>
      </dsp:nvSpPr>
      <dsp:spPr>
        <a:xfrm>
          <a:off x="71985" y="1439431"/>
          <a:ext cx="5338695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800" kern="1200" dirty="0" smtClean="0"/>
            <a:t>Formannskapet</a:t>
          </a:r>
          <a:endParaRPr lang="nn-NO" sz="1800" kern="1200" dirty="0"/>
        </a:p>
      </dsp:txBody>
      <dsp:txXfrm>
        <a:off x="71985" y="1439431"/>
        <a:ext cx="5338695" cy="1280654"/>
      </dsp:txXfrm>
    </dsp:sp>
    <dsp:sp modelId="{682088FE-DE39-482D-BEE0-6A1850F92EBF}">
      <dsp:nvSpPr>
        <dsp:cNvPr id="0" name=""/>
        <dsp:cNvSpPr/>
      </dsp:nvSpPr>
      <dsp:spPr>
        <a:xfrm>
          <a:off x="2742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50" kern="1200" dirty="0" err="1" smtClean="0"/>
            <a:t>Teneste-utvalet</a:t>
          </a:r>
          <a:endParaRPr lang="nn-NO" sz="1050" kern="1200" dirty="0"/>
        </a:p>
      </dsp:txBody>
      <dsp:txXfrm>
        <a:off x="2742" y="2778652"/>
        <a:ext cx="643681" cy="1280654"/>
      </dsp:txXfrm>
    </dsp:sp>
    <dsp:sp modelId="{2188647D-3F3B-474F-B8CD-5A7F560417F6}">
      <dsp:nvSpPr>
        <dsp:cNvPr id="0" name=""/>
        <dsp:cNvSpPr/>
      </dsp:nvSpPr>
      <dsp:spPr>
        <a:xfrm>
          <a:off x="673458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50" kern="1200" dirty="0" smtClean="0"/>
            <a:t>Utval for plan og byggesak </a:t>
          </a:r>
          <a:endParaRPr lang="nn-NO" sz="1050" kern="1200" dirty="0"/>
        </a:p>
      </dsp:txBody>
      <dsp:txXfrm>
        <a:off x="673458" y="2778652"/>
        <a:ext cx="643681" cy="1280654"/>
      </dsp:txXfrm>
    </dsp:sp>
    <dsp:sp modelId="{D1821D0D-8ACC-40EF-B962-95E56135241E}">
      <dsp:nvSpPr>
        <dsp:cNvPr id="0" name=""/>
        <dsp:cNvSpPr/>
      </dsp:nvSpPr>
      <dsp:spPr>
        <a:xfrm>
          <a:off x="1344174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50" kern="1200" dirty="0" err="1" smtClean="0"/>
            <a:t>Adminis-trasjons-utvalet</a:t>
          </a:r>
          <a:endParaRPr lang="nn-NO" sz="1050" kern="1200" dirty="0"/>
        </a:p>
      </dsp:txBody>
      <dsp:txXfrm>
        <a:off x="1344174" y="2778652"/>
        <a:ext cx="643681" cy="1280654"/>
      </dsp:txXfrm>
    </dsp:sp>
    <dsp:sp modelId="{46DB1795-5DDB-4FD0-ADFF-A2EB443E984D}">
      <dsp:nvSpPr>
        <dsp:cNvPr id="0" name=""/>
        <dsp:cNvSpPr/>
      </dsp:nvSpPr>
      <dsp:spPr>
        <a:xfrm>
          <a:off x="2014890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50" kern="1200" dirty="0" err="1" smtClean="0"/>
            <a:t>Arbeids-miljø-utvalet</a:t>
          </a:r>
          <a:endParaRPr lang="nn-NO" sz="1050" kern="1200" dirty="0"/>
        </a:p>
      </dsp:txBody>
      <dsp:txXfrm>
        <a:off x="2014890" y="2778652"/>
        <a:ext cx="643681" cy="1280654"/>
      </dsp:txXfrm>
    </dsp:sp>
    <dsp:sp modelId="{63CC142C-8E4B-4640-95F6-099F0B752E83}">
      <dsp:nvSpPr>
        <dsp:cNvPr id="0" name=""/>
        <dsp:cNvSpPr/>
      </dsp:nvSpPr>
      <dsp:spPr>
        <a:xfrm>
          <a:off x="2685607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00" kern="1200" dirty="0" err="1" smtClean="0"/>
            <a:t>Eldre-rådet</a:t>
          </a:r>
          <a:endParaRPr lang="nn-NO" sz="1000" kern="1200" dirty="0"/>
        </a:p>
      </dsp:txBody>
      <dsp:txXfrm>
        <a:off x="2685607" y="2778652"/>
        <a:ext cx="643681" cy="1280654"/>
      </dsp:txXfrm>
    </dsp:sp>
    <dsp:sp modelId="{FADB04EE-E3EB-4295-BB7D-78896EFE2944}">
      <dsp:nvSpPr>
        <dsp:cNvPr id="0" name=""/>
        <dsp:cNvSpPr/>
      </dsp:nvSpPr>
      <dsp:spPr>
        <a:xfrm>
          <a:off x="3356323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900" kern="1200" dirty="0" smtClean="0"/>
            <a:t>Rådet for menneske med nedsett </a:t>
          </a:r>
          <a:r>
            <a:rPr lang="nn-NO" sz="900" kern="1200" dirty="0" err="1" smtClean="0"/>
            <a:t>funksjon-sevne</a:t>
          </a:r>
          <a:endParaRPr lang="nn-NO" sz="900" kern="1200" dirty="0"/>
        </a:p>
      </dsp:txBody>
      <dsp:txXfrm>
        <a:off x="3356323" y="2778652"/>
        <a:ext cx="643681" cy="1280654"/>
      </dsp:txXfrm>
    </dsp:sp>
    <dsp:sp modelId="{D7741512-FEF7-4198-946E-6E0CEFDD6155}">
      <dsp:nvSpPr>
        <dsp:cNvPr id="0" name=""/>
        <dsp:cNvSpPr/>
      </dsp:nvSpPr>
      <dsp:spPr>
        <a:xfrm>
          <a:off x="4027039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50" kern="1200" dirty="0" err="1" smtClean="0"/>
            <a:t>Vilt-nemnda</a:t>
          </a:r>
          <a:endParaRPr lang="nn-NO" sz="1050" kern="1200" dirty="0"/>
        </a:p>
      </dsp:txBody>
      <dsp:txXfrm>
        <a:off x="4027039" y="2778652"/>
        <a:ext cx="643681" cy="1280654"/>
      </dsp:txXfrm>
    </dsp:sp>
    <dsp:sp modelId="{C9BA85C8-BBB3-4472-90C0-B3B122682FF7}">
      <dsp:nvSpPr>
        <dsp:cNvPr id="0" name=""/>
        <dsp:cNvSpPr/>
      </dsp:nvSpPr>
      <dsp:spPr>
        <a:xfrm>
          <a:off x="4697756" y="2778652"/>
          <a:ext cx="643681" cy="1280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50" kern="1200" dirty="0" smtClean="0"/>
            <a:t>Valstyret</a:t>
          </a:r>
          <a:endParaRPr lang="nn-NO" sz="1050" kern="1200" dirty="0"/>
        </a:p>
      </dsp:txBody>
      <dsp:txXfrm>
        <a:off x="4697756" y="2778652"/>
        <a:ext cx="643681" cy="1280654"/>
      </dsp:txXfrm>
    </dsp:sp>
    <dsp:sp modelId="{61D084AB-58B1-4581-97B4-BDDA055C3C6A}">
      <dsp:nvSpPr>
        <dsp:cNvPr id="0" name=""/>
        <dsp:cNvSpPr/>
      </dsp:nvSpPr>
      <dsp:spPr>
        <a:xfrm>
          <a:off x="5452318" y="0"/>
          <a:ext cx="643681" cy="4060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800" kern="1200" dirty="0" smtClean="0"/>
            <a:t>Kontrollutvalet</a:t>
          </a:r>
          <a:endParaRPr lang="nn-NO" sz="1800" kern="1200" dirty="0"/>
        </a:p>
      </dsp:txBody>
      <dsp:txXfrm>
        <a:off x="5452318" y="0"/>
        <a:ext cx="643681" cy="4060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B377A-56A4-44F3-9CBB-356D828DB031}" type="datetimeFigureOut">
              <a:rPr lang="nn-NO" smtClean="0"/>
              <a:pPr/>
              <a:t>27.10.2014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00E3-7D46-400D-B4A0-F4EF22B9BC53}" type="slidenum">
              <a:rPr lang="nn-NO" smtClean="0"/>
              <a:pPr/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47664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1187624" y="620688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Politisk organisasjonskart</a:t>
            </a:r>
            <a:endParaRPr lang="nn-NO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22</Words>
  <Application>Microsoft Office PowerPoint</Application>
  <PresentationFormat>Skjermfremvisning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Lysbilde 1</vt:lpstr>
    </vt:vector>
  </TitlesOfParts>
  <Company>Austevoll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1244weglo</dc:creator>
  <cp:lastModifiedBy>1244weglo</cp:lastModifiedBy>
  <cp:revision>4</cp:revision>
  <dcterms:created xsi:type="dcterms:W3CDTF">2014-10-27T09:12:06Z</dcterms:created>
  <dcterms:modified xsi:type="dcterms:W3CDTF">2014-10-27T10:46:51Z</dcterms:modified>
</cp:coreProperties>
</file>