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53" r:id="rId1"/>
  </p:sldMasterIdLst>
  <p:notesMasterIdLst>
    <p:notesMasterId r:id="rId3"/>
  </p:notesMasterIdLst>
  <p:handoutMasterIdLst>
    <p:handoutMasterId r:id="rId4"/>
  </p:handoutMasterIdLst>
  <p:sldIdLst>
    <p:sldId id="408" r:id="rId2"/>
  </p:sldIdLst>
  <p:sldSz cx="9144000" cy="6858000" type="screen4x3"/>
  <p:notesSz cx="6797675" cy="9926638"/>
  <p:defaultTextStyle>
    <a:defPPr>
      <a:defRPr lang="nb-NO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ＭＳ Ｐゴシック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ＭＳ Ｐゴシック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ＭＳ Ｐゴシック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ＭＳ Ｐゴシック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ＭＳ Ｐゴシック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00"/>
    <a:srgbClr val="FFFF00"/>
    <a:srgbClr val="78EE4E"/>
    <a:srgbClr val="CC0000"/>
    <a:srgbClr val="FF0000"/>
    <a:srgbClr val="99B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327" autoAdjust="0"/>
    <p:restoredTop sz="94660"/>
  </p:normalViewPr>
  <p:slideViewPr>
    <p:cSldViewPr>
      <p:cViewPr>
        <p:scale>
          <a:sx n="80" d="100"/>
          <a:sy n="80" d="100"/>
        </p:scale>
        <p:origin x="-2952" y="-10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2945659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34" charset="0"/>
              </a:defRPr>
            </a:lvl1pPr>
          </a:lstStyle>
          <a:p>
            <a:endParaRPr lang="nb-NO"/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0443" y="1"/>
            <a:ext cx="2945659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34" charset="0"/>
              </a:defRPr>
            </a:lvl1pPr>
          </a:lstStyle>
          <a:p>
            <a:endParaRPr lang="nb-NO"/>
          </a:p>
        </p:txBody>
      </p:sp>
      <p:sp>
        <p:nvSpPr>
          <p:cNvPr id="4813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8711"/>
            <a:ext cx="2945659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34" charset="0"/>
              </a:defRPr>
            </a:lvl1pPr>
          </a:lstStyle>
          <a:p>
            <a:endParaRPr lang="nb-NO"/>
          </a:p>
        </p:txBody>
      </p:sp>
      <p:sp>
        <p:nvSpPr>
          <p:cNvPr id="4813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0443" y="9428711"/>
            <a:ext cx="2945659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34" charset="0"/>
              </a:defRPr>
            </a:lvl1pPr>
          </a:lstStyle>
          <a:p>
            <a:fld id="{A5E48B7E-8F1D-44E9-9B87-5AE8FD7C3457}" type="slidenum">
              <a:rPr lang="nb-NO"/>
              <a:pPr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71401082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2945659" cy="496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34" charset="0"/>
              </a:defRPr>
            </a:lvl1pPr>
          </a:lstStyle>
          <a:p>
            <a:endParaRPr lang="nb-NO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2016" y="1"/>
            <a:ext cx="2945659" cy="496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34" charset="0"/>
              </a:defRPr>
            </a:lvl1pPr>
          </a:lstStyle>
          <a:p>
            <a:endParaRPr lang="nb-NO"/>
          </a:p>
        </p:txBody>
      </p:sp>
      <p:sp>
        <p:nvSpPr>
          <p:cNvPr id="102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9163" y="744538"/>
            <a:ext cx="4960937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0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357" y="4714355"/>
            <a:ext cx="4984962" cy="4466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b-NO" smtClean="0"/>
              <a:t>Click to edit Master text styles</a:t>
            </a:r>
          </a:p>
          <a:p>
            <a:pPr lvl="1"/>
            <a:r>
              <a:rPr lang="nb-NO" smtClean="0"/>
              <a:t>Second level</a:t>
            </a:r>
          </a:p>
          <a:p>
            <a:pPr lvl="2"/>
            <a:r>
              <a:rPr lang="nb-NO" smtClean="0"/>
              <a:t>Third level</a:t>
            </a:r>
          </a:p>
          <a:p>
            <a:pPr lvl="3"/>
            <a:r>
              <a:rPr lang="nb-NO" smtClean="0"/>
              <a:t>Fourth level</a:t>
            </a:r>
          </a:p>
          <a:p>
            <a:pPr lvl="4"/>
            <a:r>
              <a:rPr lang="nb-NO" smtClean="0"/>
              <a:t>Fifth level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0307"/>
            <a:ext cx="2945659" cy="49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34" charset="0"/>
              </a:defRPr>
            </a:lvl1pPr>
          </a:lstStyle>
          <a:p>
            <a:endParaRPr lang="nb-NO"/>
          </a:p>
        </p:txBody>
      </p:sp>
      <p:sp>
        <p:nvSpPr>
          <p:cNvPr id="10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2016" y="9430307"/>
            <a:ext cx="2945659" cy="49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34" charset="0"/>
              </a:defRPr>
            </a:lvl1pPr>
          </a:lstStyle>
          <a:p>
            <a:fld id="{E6A03589-904F-4EE4-81F6-1F516C281669}" type="slidenum">
              <a:rPr lang="nb-NO"/>
              <a:pPr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94813823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9pPr>
          </a:lstStyle>
          <a:p>
            <a:fld id="{89C85808-0453-4006-AFBE-F9999E5D9E63}" type="slidenum">
              <a:rPr lang="nb-NO" sz="1200" smtClean="0">
                <a:latin typeface="Arial" pitchFamily="34" charset="0"/>
              </a:rPr>
              <a:pPr/>
              <a:t>1</a:t>
            </a:fld>
            <a:endParaRPr lang="nb-NO" sz="1200" smtClean="0">
              <a:latin typeface="Arial" pitchFamily="34" charset="0"/>
            </a:endParaRPr>
          </a:p>
        </p:txBody>
      </p:sp>
      <p:sp>
        <p:nvSpPr>
          <p:cNvPr id="5123" name="Rectangle 7"/>
          <p:cNvSpPr txBox="1">
            <a:spLocks noGrp="1" noChangeArrowheads="1"/>
          </p:cNvSpPr>
          <p:nvPr/>
        </p:nvSpPr>
        <p:spPr bwMode="auto">
          <a:xfrm>
            <a:off x="3852016" y="9430307"/>
            <a:ext cx="2945659" cy="49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 sz="24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9pPr>
          </a:lstStyle>
          <a:p>
            <a:pPr algn="r"/>
            <a:fld id="{EF7AF290-61FC-47CD-A633-45C056E7E832}" type="slidenum">
              <a:rPr lang="nb-NO" sz="1200">
                <a:latin typeface="Arial" pitchFamily="34" charset="0"/>
              </a:rPr>
              <a:pPr algn="r"/>
              <a:t>1</a:t>
            </a:fld>
            <a:endParaRPr lang="nb-NO" sz="1200">
              <a:latin typeface="Arial" pitchFamily="34" charset="0"/>
            </a:endParaRPr>
          </a:p>
        </p:txBody>
      </p:sp>
      <p:sp>
        <p:nvSpPr>
          <p:cNvPr id="512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95350" y="769938"/>
            <a:ext cx="4935538" cy="3702050"/>
          </a:xfrm>
          <a:solidFill>
            <a:srgbClr val="FFFFFF"/>
          </a:solidFill>
          <a:ln/>
        </p:spPr>
      </p:sp>
      <p:sp>
        <p:nvSpPr>
          <p:cNvPr id="512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7828" y="4699992"/>
            <a:ext cx="4928314" cy="4474967"/>
          </a:xfrm>
          <a:noFill/>
        </p:spPr>
        <p:txBody>
          <a:bodyPr/>
          <a:lstStyle/>
          <a:p>
            <a:pPr eaLnBrk="1" hangingPunct="1"/>
            <a:endParaRPr lang="nb-NO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378AD56-3969-4224-9498-E44FB101612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15476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5BB9AA9-639C-45C3-A53E-8365FFB7238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8983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BE8463E-1A48-44F1-8125-EB48B3B08CF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18340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F8A6FC6-919C-4E42-AC28-010E02D29D4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79459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D40D107-BBF8-4A17-9EDE-7B8A07A7179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83270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6" name="Plassholder for innhol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7" name="Plassholder for dato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Plassholder for bunn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Plassholder for lysbilde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9AA2EC3-A6ED-4D34-9E92-E70D4E93936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7649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12F846C-3014-46C2-87E5-8A73801F41A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22951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Plassholder for bunn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2D889AA-4457-478D-BE07-71B403FC1E5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20233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5AEDAA8-D4C0-4B77-86F7-2A079A7E8EF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13261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bild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CC01DC-D877-4A3A-B3EE-8C6044A0542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62974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717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+mn-lt"/>
                <a:ea typeface="+mn-ea"/>
              </a:defRPr>
            </a:lvl1pPr>
          </a:lstStyle>
          <a:p>
            <a:endParaRPr lang="en-US"/>
          </a:p>
        </p:txBody>
      </p:sp>
      <p:sp>
        <p:nvSpPr>
          <p:cNvPr id="717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+mn-lt"/>
                <a:ea typeface="+mn-ea"/>
              </a:defRPr>
            </a:lvl1pPr>
          </a:lstStyle>
          <a:p>
            <a:endParaRPr lang="en-US"/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n-lt"/>
                <a:ea typeface="+mn-ea"/>
              </a:defRPr>
            </a:lvl1pPr>
          </a:lstStyle>
          <a:p>
            <a:fld id="{3CF38EB4-A333-4259-84F4-9C5F0EB65132}" type="slidenum">
              <a:rPr lang="en-US"/>
              <a:pPr/>
              <a:t>‹#›</a:t>
            </a:fld>
            <a:endParaRPr lang="en-US"/>
          </a:p>
        </p:txBody>
      </p:sp>
      <p:pic>
        <p:nvPicPr>
          <p:cNvPr id="7175" name="Picture 7" descr="bakgrunn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8" name="Picture 10" descr="Eidsberglogo"/>
          <p:cNvPicPr>
            <a:picLocks noChangeAspect="1" noChangeArrowheads="1"/>
          </p:cNvPicPr>
          <p:nvPr userDrawn="1"/>
        </p:nvPicPr>
        <p:blipFill>
          <a:blip r:embed="rId1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304800"/>
            <a:ext cx="1828800" cy="904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9" name="Picture 11" descr="side"/>
          <p:cNvPicPr>
            <a:picLocks noChangeAspect="1" noChangeArrowheads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52900" y="0"/>
            <a:ext cx="49911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  <p:sldLayoutId id="2147483655" r:id="rId2"/>
    <p:sldLayoutId id="2147483656" r:id="rId3"/>
    <p:sldLayoutId id="2147483657" r:id="rId4"/>
    <p:sldLayoutId id="2147483658" r:id="rId5"/>
    <p:sldLayoutId id="2147483659" r:id="rId6"/>
    <p:sldLayoutId id="2147483660" r:id="rId7"/>
    <p:sldLayoutId id="2147483661" r:id="rId8"/>
    <p:sldLayoutId id="2147483662" r:id="rId9"/>
    <p:sldLayoutId id="2147483663" r:id="rId10"/>
    <p:sldLayoutId id="2147483664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ea typeface="Osaka" pitchFamily="48" charset="-128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ea typeface="Osaka" pitchFamily="48" charset="-128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ea typeface="Osaka" pitchFamily="48" charset="-128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ea typeface="Osaka" pitchFamily="48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ea typeface="Osaka" pitchFamily="48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ea typeface="Osaka" pitchFamily="48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ea typeface="Osaka" pitchFamily="48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ea typeface="Osaka" pitchFamily="48" charset="-128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99" name="Line 59"/>
          <p:cNvSpPr>
            <a:spLocks noChangeShapeType="1"/>
          </p:cNvSpPr>
          <p:nvPr/>
        </p:nvSpPr>
        <p:spPr bwMode="auto">
          <a:xfrm>
            <a:off x="2041327" y="3092450"/>
            <a:ext cx="219551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nb-NO"/>
          </a:p>
        </p:txBody>
      </p:sp>
      <p:sp>
        <p:nvSpPr>
          <p:cNvPr id="3074" name="AutoShape 28"/>
          <p:cNvSpPr>
            <a:spLocks noChangeArrowheads="1"/>
          </p:cNvSpPr>
          <p:nvPr/>
        </p:nvSpPr>
        <p:spPr bwMode="auto">
          <a:xfrm>
            <a:off x="4775002" y="1447800"/>
            <a:ext cx="1708150" cy="57150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FF9900"/>
              </a:gs>
              <a:gs pos="100000">
                <a:srgbClr val="764700">
                  <a:alpha val="25000"/>
                </a:srgbClr>
              </a:gs>
            </a:gsLst>
            <a:lin ang="5400000" scaled="1"/>
          </a:gra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nb-NO" sz="1200" b="1" dirty="0"/>
              <a:t>Skole</a:t>
            </a:r>
            <a:br>
              <a:rPr lang="nb-NO" sz="1200" b="1" dirty="0"/>
            </a:br>
            <a:r>
              <a:rPr lang="nb-NO" sz="800" b="1" dirty="0" smtClean="0"/>
              <a:t>(Jan-Erik Buer)</a:t>
            </a:r>
            <a:endParaRPr lang="nb-NO" sz="800" dirty="0"/>
          </a:p>
        </p:txBody>
      </p:sp>
      <p:sp>
        <p:nvSpPr>
          <p:cNvPr id="3075" name="AutoShape 29"/>
          <p:cNvSpPr>
            <a:spLocks noChangeArrowheads="1"/>
          </p:cNvSpPr>
          <p:nvPr/>
        </p:nvSpPr>
        <p:spPr bwMode="auto">
          <a:xfrm>
            <a:off x="4775002" y="762000"/>
            <a:ext cx="1708150" cy="57150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FF9900"/>
              </a:gs>
              <a:gs pos="100000">
                <a:srgbClr val="764700">
                  <a:alpha val="25000"/>
                </a:srgbClr>
              </a:gs>
            </a:gsLst>
            <a:lin ang="5400000" scaled="1"/>
          </a:gra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nb-NO" sz="1200" b="1" dirty="0"/>
              <a:t>Familiesenter</a:t>
            </a:r>
            <a:br>
              <a:rPr lang="nb-NO" sz="1200" b="1" dirty="0"/>
            </a:br>
            <a:r>
              <a:rPr lang="nb-NO" sz="800" b="1" dirty="0" smtClean="0"/>
              <a:t>(Hege Bakke)</a:t>
            </a:r>
            <a:endParaRPr lang="nb-NO" sz="800" dirty="0"/>
          </a:p>
        </p:txBody>
      </p:sp>
      <p:sp>
        <p:nvSpPr>
          <p:cNvPr id="3076" name="Line 30"/>
          <p:cNvSpPr>
            <a:spLocks noChangeShapeType="1"/>
          </p:cNvSpPr>
          <p:nvPr/>
        </p:nvSpPr>
        <p:spPr bwMode="auto">
          <a:xfrm>
            <a:off x="4251127" y="381000"/>
            <a:ext cx="0" cy="6096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nb-NO"/>
          </a:p>
        </p:txBody>
      </p:sp>
      <p:sp>
        <p:nvSpPr>
          <p:cNvPr id="3077" name="AutoShape 31"/>
          <p:cNvSpPr>
            <a:spLocks noChangeArrowheads="1"/>
          </p:cNvSpPr>
          <p:nvPr/>
        </p:nvSpPr>
        <p:spPr bwMode="auto">
          <a:xfrm>
            <a:off x="4775002" y="2133600"/>
            <a:ext cx="1708150" cy="57150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FF9900"/>
              </a:gs>
              <a:gs pos="100000">
                <a:srgbClr val="764700">
                  <a:alpha val="25000"/>
                </a:srgbClr>
              </a:gs>
            </a:gsLst>
            <a:lin ang="5400000" scaled="1"/>
          </a:gra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nb-NO" sz="1200" b="1" dirty="0"/>
              <a:t>NAV Eidsberg</a:t>
            </a:r>
            <a:br>
              <a:rPr lang="nb-NO" sz="1200" b="1" dirty="0"/>
            </a:br>
            <a:r>
              <a:rPr lang="nb-NO" sz="800" b="1" dirty="0"/>
              <a:t>(</a:t>
            </a:r>
            <a:r>
              <a:rPr lang="nb-NO" sz="800" b="1" dirty="0" smtClean="0"/>
              <a:t>Ole-Johnny </a:t>
            </a:r>
            <a:r>
              <a:rPr lang="nb-NO" sz="800" b="1" dirty="0"/>
              <a:t>Hansen)</a:t>
            </a:r>
            <a:endParaRPr lang="nb-NO" sz="800" dirty="0"/>
          </a:p>
        </p:txBody>
      </p:sp>
      <p:sp>
        <p:nvSpPr>
          <p:cNvPr id="3079" name="AutoShape 35"/>
          <p:cNvSpPr>
            <a:spLocks noChangeArrowheads="1"/>
          </p:cNvSpPr>
          <p:nvPr/>
        </p:nvSpPr>
        <p:spPr bwMode="auto">
          <a:xfrm>
            <a:off x="4775002" y="2819400"/>
            <a:ext cx="1708150" cy="57150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FF9900"/>
              </a:gs>
              <a:gs pos="100000">
                <a:srgbClr val="764700">
                  <a:alpha val="25000"/>
                </a:srgbClr>
              </a:gs>
            </a:gsLst>
            <a:lin ang="5400000" scaled="1"/>
          </a:gra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nb-NO" sz="1200" b="1" dirty="0"/>
              <a:t>Bo- og </a:t>
            </a:r>
            <a:r>
              <a:rPr lang="nb-NO" sz="1200" b="1" dirty="0" smtClean="0"/>
              <a:t>dagtilbud voksne</a:t>
            </a:r>
            <a:r>
              <a:rPr lang="nb-NO" sz="1200" b="1" dirty="0"/>
              <a:t/>
            </a:r>
            <a:br>
              <a:rPr lang="nb-NO" sz="1200" b="1" dirty="0"/>
            </a:br>
            <a:r>
              <a:rPr lang="nb-NO" sz="1200" b="1" dirty="0"/>
              <a:t>utviklingshemmede</a:t>
            </a:r>
            <a:br>
              <a:rPr lang="nb-NO" sz="1200" b="1" dirty="0"/>
            </a:br>
            <a:r>
              <a:rPr lang="nb-NO" sz="800" b="1" dirty="0"/>
              <a:t>(Gro Elisabeth Walberg)</a:t>
            </a:r>
            <a:endParaRPr lang="nb-NO" sz="800" dirty="0"/>
          </a:p>
        </p:txBody>
      </p:sp>
      <p:sp>
        <p:nvSpPr>
          <p:cNvPr id="3080" name="AutoShape 36"/>
          <p:cNvSpPr>
            <a:spLocks noChangeArrowheads="1"/>
          </p:cNvSpPr>
          <p:nvPr/>
        </p:nvSpPr>
        <p:spPr bwMode="auto">
          <a:xfrm>
            <a:off x="4775002" y="3505200"/>
            <a:ext cx="1708150" cy="57150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FF9900"/>
              </a:gs>
              <a:gs pos="100000">
                <a:srgbClr val="764700">
                  <a:alpha val="25000"/>
                </a:srgbClr>
              </a:gs>
            </a:gsLst>
            <a:lin ang="5400000" scaled="1"/>
          </a:gra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nb-NO" sz="1200" b="1" dirty="0"/>
              <a:t>Hjemmebaserte</a:t>
            </a:r>
          </a:p>
          <a:p>
            <a:pPr algn="ctr" eaLnBrk="1" hangingPunct="1"/>
            <a:r>
              <a:rPr lang="nb-NO" sz="1200" b="1" dirty="0" smtClean="0"/>
              <a:t>tjenester</a:t>
            </a:r>
            <a:r>
              <a:rPr lang="nb-NO" sz="1200" b="1" dirty="0"/>
              <a:t/>
            </a:r>
            <a:br>
              <a:rPr lang="nb-NO" sz="1200" b="1" dirty="0"/>
            </a:br>
            <a:r>
              <a:rPr lang="nb-NO" sz="800" b="1" dirty="0"/>
              <a:t>(Dag Fosser)</a:t>
            </a:r>
          </a:p>
        </p:txBody>
      </p:sp>
      <p:sp>
        <p:nvSpPr>
          <p:cNvPr id="3081" name="AutoShape 37"/>
          <p:cNvSpPr>
            <a:spLocks noChangeArrowheads="1"/>
          </p:cNvSpPr>
          <p:nvPr/>
        </p:nvSpPr>
        <p:spPr bwMode="auto">
          <a:xfrm>
            <a:off x="4775002" y="4191000"/>
            <a:ext cx="1708150" cy="57150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FF9900"/>
              </a:gs>
              <a:gs pos="100000">
                <a:srgbClr val="764700">
                  <a:alpha val="25000"/>
                </a:srgbClr>
              </a:gs>
            </a:gsLst>
            <a:lin ang="5400000" scaled="1"/>
          </a:gra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nb-NO" sz="1200" b="1"/>
              <a:t>Edwin Ruuds</a:t>
            </a:r>
            <a:br>
              <a:rPr lang="nb-NO" sz="1200" b="1"/>
            </a:br>
            <a:r>
              <a:rPr lang="nb-NO" sz="1200" b="1"/>
              <a:t>omsorgssenter</a:t>
            </a:r>
            <a:r>
              <a:rPr lang="nb-NO" sz="800" b="1"/>
              <a:t/>
            </a:r>
            <a:br>
              <a:rPr lang="nb-NO" sz="800" b="1"/>
            </a:br>
            <a:r>
              <a:rPr lang="nb-NO" sz="800" b="1"/>
              <a:t>(Jan-Erik Eide)</a:t>
            </a:r>
            <a:endParaRPr lang="nb-NO" sz="800"/>
          </a:p>
        </p:txBody>
      </p:sp>
      <p:sp>
        <p:nvSpPr>
          <p:cNvPr id="3082" name="Line 38"/>
          <p:cNvSpPr>
            <a:spLocks noChangeShapeType="1"/>
          </p:cNvSpPr>
          <p:nvPr/>
        </p:nvSpPr>
        <p:spPr bwMode="auto">
          <a:xfrm flipH="1">
            <a:off x="2215952" y="2718346"/>
            <a:ext cx="0" cy="1396454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nb-NO"/>
          </a:p>
        </p:txBody>
      </p:sp>
      <p:sp>
        <p:nvSpPr>
          <p:cNvPr id="3083" name="AutoShape 39"/>
          <p:cNvSpPr>
            <a:spLocks noChangeArrowheads="1"/>
          </p:cNvSpPr>
          <p:nvPr/>
        </p:nvSpPr>
        <p:spPr bwMode="auto">
          <a:xfrm>
            <a:off x="4775002" y="76200"/>
            <a:ext cx="1708150" cy="57150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FF9900"/>
              </a:gs>
              <a:gs pos="100000">
                <a:srgbClr val="764700">
                  <a:alpha val="25000"/>
                </a:srgbClr>
              </a:gs>
            </a:gsLst>
            <a:lin ang="5400000" scaled="1"/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nb-NO" sz="1200" b="1" dirty="0"/>
              <a:t>Barnehager</a:t>
            </a:r>
          </a:p>
          <a:p>
            <a:pPr algn="ctr" eaLnBrk="1" hangingPunct="1"/>
            <a:r>
              <a:rPr lang="nb-NO" sz="800" b="1" dirty="0"/>
              <a:t>(</a:t>
            </a:r>
            <a:r>
              <a:rPr lang="nb-NO" sz="800" b="1" dirty="0" smtClean="0"/>
              <a:t>Anne-Beate </a:t>
            </a:r>
            <a:r>
              <a:rPr lang="nb-NO" sz="800" b="1" dirty="0"/>
              <a:t>Leistad)</a:t>
            </a:r>
            <a:endParaRPr lang="nb-NO" sz="800" dirty="0"/>
          </a:p>
        </p:txBody>
      </p:sp>
      <p:sp>
        <p:nvSpPr>
          <p:cNvPr id="3084" name="Line 40"/>
          <p:cNvSpPr>
            <a:spLocks noChangeShapeType="1"/>
          </p:cNvSpPr>
          <p:nvPr/>
        </p:nvSpPr>
        <p:spPr bwMode="auto">
          <a:xfrm>
            <a:off x="4251127" y="977900"/>
            <a:ext cx="5048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nb-NO"/>
          </a:p>
        </p:txBody>
      </p:sp>
      <p:sp>
        <p:nvSpPr>
          <p:cNvPr id="3085" name="Line 41"/>
          <p:cNvSpPr>
            <a:spLocks noChangeShapeType="1"/>
          </p:cNvSpPr>
          <p:nvPr/>
        </p:nvSpPr>
        <p:spPr bwMode="auto">
          <a:xfrm>
            <a:off x="4251127" y="381000"/>
            <a:ext cx="5048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nb-NO"/>
          </a:p>
        </p:txBody>
      </p:sp>
      <p:sp>
        <p:nvSpPr>
          <p:cNvPr id="3086" name="Line 42"/>
          <p:cNvSpPr>
            <a:spLocks noChangeShapeType="1"/>
          </p:cNvSpPr>
          <p:nvPr/>
        </p:nvSpPr>
        <p:spPr bwMode="auto">
          <a:xfrm>
            <a:off x="4251127" y="1714500"/>
            <a:ext cx="5048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nb-NO"/>
          </a:p>
        </p:txBody>
      </p:sp>
      <p:sp>
        <p:nvSpPr>
          <p:cNvPr id="3087" name="Line 43"/>
          <p:cNvSpPr>
            <a:spLocks noChangeShapeType="1"/>
          </p:cNvSpPr>
          <p:nvPr/>
        </p:nvSpPr>
        <p:spPr bwMode="auto">
          <a:xfrm>
            <a:off x="4251127" y="2452688"/>
            <a:ext cx="504825" cy="15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nb-NO"/>
          </a:p>
        </p:txBody>
      </p:sp>
      <p:sp>
        <p:nvSpPr>
          <p:cNvPr id="3088" name="Line 44"/>
          <p:cNvSpPr>
            <a:spLocks noChangeShapeType="1"/>
          </p:cNvSpPr>
          <p:nvPr/>
        </p:nvSpPr>
        <p:spPr bwMode="auto">
          <a:xfrm>
            <a:off x="4251127" y="3092450"/>
            <a:ext cx="5048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nb-NO"/>
          </a:p>
        </p:txBody>
      </p:sp>
      <p:sp>
        <p:nvSpPr>
          <p:cNvPr id="3089" name="Line 45"/>
          <p:cNvSpPr>
            <a:spLocks noChangeShapeType="1"/>
          </p:cNvSpPr>
          <p:nvPr/>
        </p:nvSpPr>
        <p:spPr bwMode="auto">
          <a:xfrm>
            <a:off x="4251127" y="3810000"/>
            <a:ext cx="5048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nb-NO"/>
          </a:p>
        </p:txBody>
      </p:sp>
      <p:sp>
        <p:nvSpPr>
          <p:cNvPr id="3090" name="Line 46"/>
          <p:cNvSpPr>
            <a:spLocks noChangeShapeType="1"/>
          </p:cNvSpPr>
          <p:nvPr/>
        </p:nvSpPr>
        <p:spPr bwMode="auto">
          <a:xfrm>
            <a:off x="4251127" y="4495800"/>
            <a:ext cx="5048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nb-NO"/>
          </a:p>
        </p:txBody>
      </p:sp>
      <p:sp>
        <p:nvSpPr>
          <p:cNvPr id="3091" name="Line 47"/>
          <p:cNvSpPr>
            <a:spLocks noChangeShapeType="1"/>
          </p:cNvSpPr>
          <p:nvPr/>
        </p:nvSpPr>
        <p:spPr bwMode="auto">
          <a:xfrm>
            <a:off x="4251127" y="5181600"/>
            <a:ext cx="5048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nb-NO"/>
          </a:p>
        </p:txBody>
      </p:sp>
      <p:sp>
        <p:nvSpPr>
          <p:cNvPr id="3092" name="Line 52"/>
          <p:cNvSpPr>
            <a:spLocks noChangeShapeType="1"/>
          </p:cNvSpPr>
          <p:nvPr/>
        </p:nvSpPr>
        <p:spPr bwMode="auto">
          <a:xfrm>
            <a:off x="4251127" y="5867400"/>
            <a:ext cx="5048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nb-NO"/>
          </a:p>
        </p:txBody>
      </p:sp>
      <p:sp>
        <p:nvSpPr>
          <p:cNvPr id="3094" name="Line 54"/>
          <p:cNvSpPr>
            <a:spLocks noChangeShapeType="1"/>
          </p:cNvSpPr>
          <p:nvPr/>
        </p:nvSpPr>
        <p:spPr bwMode="auto">
          <a:xfrm flipV="1">
            <a:off x="2215952" y="2743200"/>
            <a:ext cx="228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nb-NO"/>
          </a:p>
        </p:txBody>
      </p:sp>
      <p:sp>
        <p:nvSpPr>
          <p:cNvPr id="3095" name="Line 55"/>
          <p:cNvSpPr>
            <a:spLocks noChangeShapeType="1"/>
          </p:cNvSpPr>
          <p:nvPr/>
        </p:nvSpPr>
        <p:spPr bwMode="auto">
          <a:xfrm flipV="1">
            <a:off x="2215952" y="3429000"/>
            <a:ext cx="228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nb-NO"/>
          </a:p>
        </p:txBody>
      </p:sp>
      <p:sp>
        <p:nvSpPr>
          <p:cNvPr id="3096" name="AutoShape 56"/>
          <p:cNvSpPr>
            <a:spLocks noChangeArrowheads="1"/>
          </p:cNvSpPr>
          <p:nvPr/>
        </p:nvSpPr>
        <p:spPr bwMode="auto">
          <a:xfrm>
            <a:off x="2412802" y="3192463"/>
            <a:ext cx="1447800" cy="541337"/>
          </a:xfrm>
          <a:prstGeom prst="roundRect">
            <a:avLst>
              <a:gd name="adj" fmla="val 16667"/>
            </a:avLst>
          </a:prstGeom>
          <a:solidFill>
            <a:srgbClr val="FF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anchor="ctr"/>
          <a:lstStyle/>
          <a:p>
            <a:pPr algn="ctr" eaLnBrk="1" hangingPunct="1"/>
            <a:r>
              <a:rPr lang="nb-NO" sz="1200" dirty="0"/>
              <a:t>Personal og </a:t>
            </a:r>
            <a:r>
              <a:rPr lang="nb-NO" sz="1200" dirty="0" smtClean="0"/>
              <a:t>organisasjon</a:t>
            </a:r>
            <a:endParaRPr lang="nb-NO" sz="1200" dirty="0"/>
          </a:p>
          <a:p>
            <a:pPr algn="ctr" eaLnBrk="1" hangingPunct="1"/>
            <a:r>
              <a:rPr lang="nb-NO" sz="800" dirty="0"/>
              <a:t>(Henning Sætra)</a:t>
            </a:r>
          </a:p>
        </p:txBody>
      </p:sp>
      <p:sp>
        <p:nvSpPr>
          <p:cNvPr id="3098" name="AutoShape 58"/>
          <p:cNvSpPr>
            <a:spLocks noChangeArrowheads="1"/>
          </p:cNvSpPr>
          <p:nvPr/>
        </p:nvSpPr>
        <p:spPr bwMode="auto">
          <a:xfrm>
            <a:off x="2412802" y="2439740"/>
            <a:ext cx="1447800" cy="557212"/>
          </a:xfrm>
          <a:prstGeom prst="roundRect">
            <a:avLst>
              <a:gd name="adj" fmla="val 16667"/>
            </a:avLst>
          </a:prstGeom>
          <a:solidFill>
            <a:srgbClr val="FF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nb-NO" sz="1200"/>
              <a:t>Økonomi</a:t>
            </a:r>
          </a:p>
          <a:p>
            <a:pPr algn="ctr" eaLnBrk="1" hangingPunct="1"/>
            <a:r>
              <a:rPr lang="nb-NO" sz="800"/>
              <a:t>(Ståle Ruud)</a:t>
            </a:r>
          </a:p>
        </p:txBody>
      </p:sp>
      <p:sp>
        <p:nvSpPr>
          <p:cNvPr id="3101" name="Line 61"/>
          <p:cNvSpPr>
            <a:spLocks noChangeShapeType="1"/>
          </p:cNvSpPr>
          <p:nvPr/>
        </p:nvSpPr>
        <p:spPr bwMode="auto">
          <a:xfrm>
            <a:off x="2215952" y="4114800"/>
            <a:ext cx="228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nb-NO"/>
          </a:p>
        </p:txBody>
      </p:sp>
      <p:sp>
        <p:nvSpPr>
          <p:cNvPr id="3102" name="AutoShape 62"/>
          <p:cNvSpPr>
            <a:spLocks noChangeArrowheads="1"/>
          </p:cNvSpPr>
          <p:nvPr/>
        </p:nvSpPr>
        <p:spPr bwMode="auto">
          <a:xfrm>
            <a:off x="2412802" y="3810000"/>
            <a:ext cx="1447800" cy="557213"/>
          </a:xfrm>
          <a:prstGeom prst="roundRect">
            <a:avLst>
              <a:gd name="adj" fmla="val 16667"/>
            </a:avLst>
          </a:prstGeom>
          <a:solidFill>
            <a:srgbClr val="FF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nb-NO" sz="1200" dirty="0"/>
              <a:t>Forvaltningskontor</a:t>
            </a:r>
            <a:br>
              <a:rPr lang="nb-NO" sz="1200" dirty="0"/>
            </a:br>
            <a:r>
              <a:rPr lang="nb-NO" sz="1200" dirty="0" smtClean="0"/>
              <a:t>Kommunelege</a:t>
            </a:r>
          </a:p>
        </p:txBody>
      </p:sp>
      <p:sp>
        <p:nvSpPr>
          <p:cNvPr id="3103" name="AutoShape 37"/>
          <p:cNvSpPr>
            <a:spLocks noChangeArrowheads="1"/>
          </p:cNvSpPr>
          <p:nvPr/>
        </p:nvSpPr>
        <p:spPr bwMode="auto">
          <a:xfrm>
            <a:off x="4775002" y="5562600"/>
            <a:ext cx="1708150" cy="57150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FF9900"/>
              </a:gs>
              <a:gs pos="100000">
                <a:srgbClr val="764700">
                  <a:alpha val="25000"/>
                </a:srgbClr>
              </a:gs>
            </a:gsLst>
            <a:lin ang="5400000" scaled="1"/>
          </a:gra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nb-NO" sz="1200" b="1" dirty="0" smtClean="0"/>
              <a:t>Eiendom og beredskap</a:t>
            </a:r>
            <a:r>
              <a:rPr lang="nb-NO" sz="1200" b="1" dirty="0"/>
              <a:t/>
            </a:r>
            <a:br>
              <a:rPr lang="nb-NO" sz="1200" b="1" dirty="0"/>
            </a:br>
            <a:r>
              <a:rPr lang="nb-NO" sz="800" b="1" dirty="0"/>
              <a:t>(Knut Bergersen)</a:t>
            </a:r>
            <a:endParaRPr lang="nb-NO" sz="800" dirty="0"/>
          </a:p>
        </p:txBody>
      </p:sp>
      <p:sp>
        <p:nvSpPr>
          <p:cNvPr id="3104" name="AutoShape 37"/>
          <p:cNvSpPr>
            <a:spLocks noChangeArrowheads="1"/>
          </p:cNvSpPr>
          <p:nvPr/>
        </p:nvSpPr>
        <p:spPr bwMode="auto">
          <a:xfrm>
            <a:off x="4775002" y="4876800"/>
            <a:ext cx="1708150" cy="57150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FF9900"/>
              </a:gs>
              <a:gs pos="100000">
                <a:srgbClr val="764700">
                  <a:alpha val="25000"/>
                </a:srgbClr>
              </a:gs>
            </a:gsLst>
            <a:lin ang="5400000" scaled="1"/>
          </a:gra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nb-NO" sz="1200" b="1" dirty="0"/>
              <a:t>Miljø og</a:t>
            </a:r>
          </a:p>
          <a:p>
            <a:pPr algn="ctr" eaLnBrk="1" hangingPunct="1"/>
            <a:r>
              <a:rPr lang="nb-NO" sz="1200" b="1" dirty="0" smtClean="0"/>
              <a:t>kommunalteknikk</a:t>
            </a:r>
            <a:r>
              <a:rPr lang="nb-NO" sz="800" b="1" dirty="0"/>
              <a:t/>
            </a:r>
            <a:br>
              <a:rPr lang="nb-NO" sz="800" b="1" dirty="0"/>
            </a:br>
            <a:r>
              <a:rPr lang="nb-NO" sz="800" b="1" dirty="0"/>
              <a:t>(Tore Ånesland)</a:t>
            </a:r>
            <a:endParaRPr lang="nb-NO" sz="800" dirty="0"/>
          </a:p>
        </p:txBody>
      </p:sp>
      <p:sp>
        <p:nvSpPr>
          <p:cNvPr id="3105" name="Line 52"/>
          <p:cNvSpPr>
            <a:spLocks noChangeShapeType="1"/>
          </p:cNvSpPr>
          <p:nvPr/>
        </p:nvSpPr>
        <p:spPr bwMode="auto">
          <a:xfrm>
            <a:off x="4273352" y="6477000"/>
            <a:ext cx="5048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nb-NO"/>
          </a:p>
        </p:txBody>
      </p:sp>
      <p:sp>
        <p:nvSpPr>
          <p:cNvPr id="2" name="TekstSylinder 1"/>
          <p:cNvSpPr txBox="1"/>
          <p:nvPr/>
        </p:nvSpPr>
        <p:spPr>
          <a:xfrm>
            <a:off x="323528" y="6477000"/>
            <a:ext cx="304198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sz="1200" dirty="0" smtClean="0"/>
              <a:t>Organisasjonsmodell pr. 01.03.2014;rev 12.08</a:t>
            </a:r>
            <a:endParaRPr lang="nb-NO" sz="1200" dirty="0"/>
          </a:p>
        </p:txBody>
      </p:sp>
      <p:sp>
        <p:nvSpPr>
          <p:cNvPr id="37" name="AutoShape 37"/>
          <p:cNvSpPr>
            <a:spLocks noChangeArrowheads="1"/>
          </p:cNvSpPr>
          <p:nvPr/>
        </p:nvSpPr>
        <p:spPr bwMode="auto">
          <a:xfrm>
            <a:off x="4776490" y="6237312"/>
            <a:ext cx="1708150" cy="57150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FF9900"/>
              </a:gs>
              <a:gs pos="100000">
                <a:srgbClr val="764700">
                  <a:alpha val="25000"/>
                </a:srgbClr>
              </a:gs>
            </a:gsLst>
            <a:lin ang="5400000" scaled="1"/>
          </a:gra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nb-NO" sz="1200" b="1" dirty="0" smtClean="0"/>
              <a:t>Næring </a:t>
            </a:r>
            <a:r>
              <a:rPr lang="nb-NO" sz="1200" b="1" smtClean="0"/>
              <a:t>og utvikling</a:t>
            </a:r>
            <a:r>
              <a:rPr lang="nb-NO" sz="1200" b="1" dirty="0"/>
              <a:t/>
            </a:r>
            <a:br>
              <a:rPr lang="nb-NO" sz="1200" b="1" dirty="0"/>
            </a:br>
            <a:r>
              <a:rPr lang="nb-NO" sz="800" b="1" dirty="0"/>
              <a:t>(Knut </a:t>
            </a:r>
            <a:r>
              <a:rPr lang="nb-NO" sz="800" b="1" dirty="0" smtClean="0"/>
              <a:t>Baastad)</a:t>
            </a:r>
            <a:endParaRPr lang="nb-NO" sz="800" dirty="0"/>
          </a:p>
        </p:txBody>
      </p:sp>
      <p:sp>
        <p:nvSpPr>
          <p:cNvPr id="3100" name="AutoShape 60"/>
          <p:cNvSpPr>
            <a:spLocks noChangeArrowheads="1"/>
          </p:cNvSpPr>
          <p:nvPr/>
        </p:nvSpPr>
        <p:spPr bwMode="auto">
          <a:xfrm>
            <a:off x="539552" y="2514600"/>
            <a:ext cx="1557338" cy="114300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FF9900"/>
              </a:gs>
              <a:gs pos="100000">
                <a:srgbClr val="764700">
                  <a:alpha val="25000"/>
                </a:srgbClr>
              </a:gs>
            </a:gsLst>
            <a:lin ang="5400000" scaled="1"/>
          </a:gra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nb-NO" sz="1200" b="1" dirty="0"/>
              <a:t>Rådmannsteam</a:t>
            </a:r>
          </a:p>
          <a:p>
            <a:pPr algn="ctr" eaLnBrk="1" hangingPunct="1"/>
            <a:r>
              <a:rPr lang="nb-NO" sz="800" b="1" dirty="0"/>
              <a:t>(Tom-Arne Tørfoss, Jan-Erik </a:t>
            </a:r>
            <a:br>
              <a:rPr lang="nb-NO" sz="800" b="1" dirty="0"/>
            </a:br>
            <a:r>
              <a:rPr lang="nb-NO" sz="800" b="1" dirty="0"/>
              <a:t>Fredriksen, Øivind </a:t>
            </a:r>
            <a:r>
              <a:rPr lang="nb-NO" sz="800" b="1" dirty="0" smtClean="0"/>
              <a:t>Olafsrud</a:t>
            </a:r>
            <a:r>
              <a:rPr lang="nb-NO" sz="800" b="1" dirty="0"/>
              <a:t>)</a:t>
            </a:r>
            <a:endParaRPr lang="nb-NO" sz="800" dirty="0"/>
          </a:p>
        </p:txBody>
      </p:sp>
    </p:spTree>
    <p:extLst>
      <p:ext uri="{BB962C8B-B14F-4D97-AF65-F5344CB8AC3E}">
        <p14:creationId xmlns:p14="http://schemas.microsoft.com/office/powerpoint/2010/main" val="39970896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 Presentation">
      <a:majorFont>
        <a:latin typeface="Arial"/>
        <a:ea typeface="Osaka"/>
        <a:cs typeface=""/>
      </a:majorFont>
      <a:minorFont>
        <a:latin typeface="Arial"/>
        <a:ea typeface="Osaka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nb-NO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  <a:ea typeface="ＭＳ Ｐゴシック" pitchFamily="34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nb-NO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  <a:ea typeface="ＭＳ Ｐゴシック" pitchFamily="34" charset="-128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t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MacOSX 10.3.9:Applications:Microsoft Office 2004:Templates:Presentations:Designs:Blank Presentation</Template>
  <TotalTime>2863</TotalTime>
  <Words>52</Words>
  <Application>Microsoft Office PowerPoint</Application>
  <PresentationFormat>Skjermfremvisning (4:3)</PresentationFormat>
  <Paragraphs>23</Paragraphs>
  <Slides>1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Lysbildetitler</vt:lpstr>
      </vt:variant>
      <vt:variant>
        <vt:i4>1</vt:i4>
      </vt:variant>
    </vt:vector>
  </HeadingPairs>
  <TitlesOfParts>
    <vt:vector size="2" baseType="lpstr">
      <vt:lpstr>Blank Presentation</vt:lpstr>
      <vt:lpstr>PowerPoint-presentasjon</vt:lpstr>
    </vt:vector>
  </TitlesOfParts>
  <Company>GAN Grafisk A/S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Mysen en liten trivelig by</dc:title>
  <dc:creator>Gan Bruker</dc:creator>
  <cp:lastModifiedBy>Anne Laila Kirkeng</cp:lastModifiedBy>
  <cp:revision>119</cp:revision>
  <cp:lastPrinted>2012-11-05T21:08:45Z</cp:lastPrinted>
  <dcterms:created xsi:type="dcterms:W3CDTF">2006-10-26T08:48:49Z</dcterms:created>
  <dcterms:modified xsi:type="dcterms:W3CDTF">2014-11-06T08:30:01Z</dcterms:modified>
</cp:coreProperties>
</file>