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51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322AE-45E0-4D35-AA54-B7649F1D9567}" type="datetimeFigureOut">
              <a:rPr lang="nb-NO" smtClean="0"/>
              <a:t>18.11.2014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0070A-8989-4F4A-9E21-C6D3761CAFE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30626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322AE-45E0-4D35-AA54-B7649F1D9567}" type="datetimeFigureOut">
              <a:rPr lang="nb-NO" smtClean="0"/>
              <a:t>18.11.2014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0070A-8989-4F4A-9E21-C6D3761CAFE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14564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322AE-45E0-4D35-AA54-B7649F1D9567}" type="datetimeFigureOut">
              <a:rPr lang="nb-NO" smtClean="0"/>
              <a:t>18.11.2014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0070A-8989-4F4A-9E21-C6D3761CAFE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18260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322AE-45E0-4D35-AA54-B7649F1D9567}" type="datetimeFigureOut">
              <a:rPr lang="nb-NO" smtClean="0"/>
              <a:t>18.11.2014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0070A-8989-4F4A-9E21-C6D3761CAFE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66652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322AE-45E0-4D35-AA54-B7649F1D9567}" type="datetimeFigureOut">
              <a:rPr lang="nb-NO" smtClean="0"/>
              <a:t>18.11.2014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0070A-8989-4F4A-9E21-C6D3761CAFE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58414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322AE-45E0-4D35-AA54-B7649F1D9567}" type="datetimeFigureOut">
              <a:rPr lang="nb-NO" smtClean="0"/>
              <a:t>18.11.2014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0070A-8989-4F4A-9E21-C6D3761CAFE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8839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322AE-45E0-4D35-AA54-B7649F1D9567}" type="datetimeFigureOut">
              <a:rPr lang="nb-NO" smtClean="0"/>
              <a:t>18.11.2014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0070A-8989-4F4A-9E21-C6D3761CAFE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39891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322AE-45E0-4D35-AA54-B7649F1D9567}" type="datetimeFigureOut">
              <a:rPr lang="nb-NO" smtClean="0"/>
              <a:t>18.11.2014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0070A-8989-4F4A-9E21-C6D3761CAFE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64870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322AE-45E0-4D35-AA54-B7649F1D9567}" type="datetimeFigureOut">
              <a:rPr lang="nb-NO" smtClean="0"/>
              <a:t>18.11.2014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0070A-8989-4F4A-9E21-C6D3761CAFE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71757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322AE-45E0-4D35-AA54-B7649F1D9567}" type="datetimeFigureOut">
              <a:rPr lang="nb-NO" smtClean="0"/>
              <a:t>18.11.2014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0070A-8989-4F4A-9E21-C6D3761CAFE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37943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322AE-45E0-4D35-AA54-B7649F1D9567}" type="datetimeFigureOut">
              <a:rPr lang="nb-NO" smtClean="0"/>
              <a:t>18.11.2014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0070A-8989-4F4A-9E21-C6D3761CAFE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66190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C322AE-45E0-4D35-AA54-B7649F1D9567}" type="datetimeFigureOut">
              <a:rPr lang="nb-NO" smtClean="0"/>
              <a:t>18.11.2014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90070A-8989-4F4A-9E21-C6D3761CAFE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39957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92696"/>
            <a:ext cx="9144000" cy="2647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66917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0</Words>
  <Application>Microsoft Office PowerPoint</Application>
  <PresentationFormat>Skjermfremvisning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2" baseType="lpstr">
      <vt:lpstr>Office-tema</vt:lpstr>
      <vt:lpstr>PowerPoint-presentasjon</vt:lpstr>
    </vt:vector>
  </TitlesOfParts>
  <Company>Frøya kommune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Annie Sørdal</dc:creator>
  <cp:lastModifiedBy>Annie Sørdal</cp:lastModifiedBy>
  <cp:revision>2</cp:revision>
  <dcterms:created xsi:type="dcterms:W3CDTF">2014-11-18T08:41:49Z</dcterms:created>
  <dcterms:modified xsi:type="dcterms:W3CDTF">2014-11-18T08:54:02Z</dcterms:modified>
</cp:coreProperties>
</file>