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1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3EAEA-F9B0-47E0-A602-54C53512DEEF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277A5-DBAD-4A5D-98E3-7603AEF1131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8F331-6D6D-450B-8FEF-AE8BB45CE72A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6BF6D-B4DC-4339-9007-5576D0C4B3F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320CB-A7A7-4B06-A93A-712BB165C19A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C95CB-EE00-4441-ABE2-83AE13027E0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FA5A5-1808-421D-85F0-58F6F3245709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65719-822E-437F-AE43-CCF1289991D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1505E-746B-42D2-8008-C482EFA3C1A8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4B837-799B-48A7-8D8B-C91DCF0545A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ABA1E-A248-425D-B5D4-CF1EEC886E23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4164-AF17-41FF-A427-6831262BBC1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F0D70-0A80-4D5F-B97D-36BF1726A5A5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95B20-FBBB-4371-B827-58358CD9203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55246-FCAE-46CD-9BD1-BF671CDE1CC3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9BF78-96B2-4606-A557-4160BF00202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56A38-9BDC-47CD-BB46-A7C83B77688A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2A035-A9AA-45F0-B3AE-41ECB8D2047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99CEA-7D7D-40D9-A1B2-BB45E389967E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9EBB-3A1F-47E0-A211-5F509C7E97C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EA53C-2DA3-462A-BBFF-38925FDA75CA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AE184-99F3-437F-9867-85D73C97631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D27322C-43BD-433D-A05A-B531C6308DE3}" type="datetimeFigureOut">
              <a:rPr lang="nb-NO"/>
              <a:pPr>
                <a:defRPr/>
              </a:pPr>
              <a:t>08.12.2014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330FB5-AA4C-4D0E-934F-842BC7F8F49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2987824" y="1772816"/>
            <a:ext cx="2736850" cy="30956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2051" name="TekstSylinder 4"/>
          <p:cNvSpPr txBox="1">
            <a:spLocks noChangeArrowheads="1"/>
          </p:cNvSpPr>
          <p:nvPr/>
        </p:nvSpPr>
        <p:spPr bwMode="auto">
          <a:xfrm>
            <a:off x="3348038" y="2276475"/>
            <a:ext cx="2016125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b-NO" dirty="0"/>
              <a:t>Sentralarkiv</a:t>
            </a:r>
          </a:p>
          <a:p>
            <a:pPr algn="ctr"/>
            <a:r>
              <a:rPr lang="nb-NO" sz="1200" dirty="0"/>
              <a:t> Fullelektronisk arkiv</a:t>
            </a:r>
          </a:p>
          <a:p>
            <a:pPr algn="ctr"/>
            <a:endParaRPr lang="nb-NO" sz="1000" dirty="0"/>
          </a:p>
          <a:p>
            <a:pPr algn="ctr"/>
            <a:r>
              <a:rPr lang="nb-NO" sz="1000" dirty="0"/>
              <a:t>Saksarkiv</a:t>
            </a:r>
          </a:p>
          <a:p>
            <a:pPr algn="ctr"/>
            <a:r>
              <a:rPr lang="nb-NO" sz="1000" dirty="0"/>
              <a:t>Barnemapper</a:t>
            </a:r>
          </a:p>
          <a:p>
            <a:pPr algn="ctr"/>
            <a:r>
              <a:rPr lang="nb-NO" sz="1000" dirty="0"/>
              <a:t>Personalarkiv</a:t>
            </a:r>
            <a:r>
              <a:rPr lang="nb-NO" sz="1200" dirty="0"/>
              <a:t> </a:t>
            </a:r>
          </a:p>
          <a:p>
            <a:pPr algn="ctr"/>
            <a:r>
              <a:rPr lang="nb-NO" sz="1000" dirty="0" smtClean="0"/>
              <a:t>Gnr/bnr arkiv</a:t>
            </a:r>
          </a:p>
          <a:p>
            <a:pPr algn="ctr"/>
            <a:endParaRPr lang="nb-NO" sz="1200" dirty="0"/>
          </a:p>
          <a:p>
            <a:pPr algn="ctr"/>
            <a:r>
              <a:rPr lang="nb-NO" sz="1200" dirty="0"/>
              <a:t>Papirarkiv med elektronisk arkivering</a:t>
            </a:r>
          </a:p>
          <a:p>
            <a:pPr algn="ctr"/>
            <a:endParaRPr lang="nb-NO" sz="1000" dirty="0"/>
          </a:p>
          <a:p>
            <a:pPr algn="ctr"/>
            <a:r>
              <a:rPr lang="nb-NO" sz="1000" dirty="0" smtClean="0"/>
              <a:t>Elevarkiv</a:t>
            </a:r>
            <a:endParaRPr lang="nb-NO" sz="1000" dirty="0"/>
          </a:p>
          <a:p>
            <a:pPr algn="ctr"/>
            <a:r>
              <a:rPr lang="nb-NO" sz="1000" dirty="0" smtClean="0"/>
              <a:t>Avtalearkiv</a:t>
            </a:r>
          </a:p>
          <a:p>
            <a:pPr algn="ctr"/>
            <a:r>
              <a:rPr lang="nb-NO" sz="1000" dirty="0" smtClean="0"/>
              <a:t>Klientarkiv</a:t>
            </a:r>
            <a:endParaRPr lang="nb-NO" sz="1000" dirty="0"/>
          </a:p>
        </p:txBody>
      </p:sp>
      <p:sp>
        <p:nvSpPr>
          <p:cNvPr id="6" name="Rektangel 5"/>
          <p:cNvSpPr/>
          <p:nvPr/>
        </p:nvSpPr>
        <p:spPr>
          <a:xfrm>
            <a:off x="3635375" y="981075"/>
            <a:ext cx="1152525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053" name="TekstSylinder 7"/>
          <p:cNvSpPr txBox="1">
            <a:spLocks noChangeArrowheads="1"/>
          </p:cNvSpPr>
          <p:nvPr/>
        </p:nvSpPr>
        <p:spPr bwMode="auto">
          <a:xfrm>
            <a:off x="3492500" y="1052513"/>
            <a:ext cx="1727200" cy="369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b-NO">
                <a:latin typeface="Calibri" pitchFamily="34" charset="0"/>
              </a:rPr>
              <a:t>Rådmannen</a:t>
            </a:r>
          </a:p>
        </p:txBody>
      </p:sp>
      <p:cxnSp>
        <p:nvCxnSpPr>
          <p:cNvPr id="10" name="Rett pil 9"/>
          <p:cNvCxnSpPr>
            <a:stCxn id="2053" idx="2"/>
            <a:endCxn id="4" idx="0"/>
          </p:cNvCxnSpPr>
          <p:nvPr/>
        </p:nvCxnSpPr>
        <p:spPr>
          <a:xfrm>
            <a:off x="4356100" y="1422400"/>
            <a:ext cx="149" cy="3504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5" name="TekstSylinder 11"/>
          <p:cNvSpPr txBox="1">
            <a:spLocks noChangeArrowheads="1"/>
          </p:cNvSpPr>
          <p:nvPr/>
        </p:nvSpPr>
        <p:spPr bwMode="auto">
          <a:xfrm>
            <a:off x="755576" y="1773238"/>
            <a:ext cx="2016223" cy="1384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b-NO" sz="1200" b="1"/>
              <a:t>Samfunnsutvikling:</a:t>
            </a:r>
          </a:p>
          <a:p>
            <a:pPr>
              <a:buFont typeface="Arial" charset="0"/>
              <a:buChar char="•"/>
            </a:pPr>
            <a:r>
              <a:rPr lang="nb-NO" sz="1200"/>
              <a:t>Byggforvaltning</a:t>
            </a:r>
          </a:p>
          <a:p>
            <a:pPr>
              <a:buFont typeface="Arial" charset="0"/>
              <a:buChar char="•"/>
            </a:pPr>
            <a:r>
              <a:rPr lang="nb-NO" sz="1200"/>
              <a:t>Forvaltning</a:t>
            </a:r>
          </a:p>
          <a:p>
            <a:pPr>
              <a:buFont typeface="Arial" charset="0"/>
              <a:buChar char="•"/>
            </a:pPr>
            <a:r>
              <a:rPr lang="nb-NO" sz="1200"/>
              <a:t>Drift og utbygging</a:t>
            </a:r>
          </a:p>
          <a:p>
            <a:pPr>
              <a:buFont typeface="Arial" charset="0"/>
              <a:buChar char="•"/>
            </a:pPr>
            <a:r>
              <a:rPr lang="nb-NO" sz="1200"/>
              <a:t>Kart og oppmåling</a:t>
            </a:r>
          </a:p>
          <a:p>
            <a:pPr>
              <a:buFont typeface="Arial" charset="0"/>
              <a:buChar char="•"/>
            </a:pPr>
            <a:r>
              <a:rPr lang="nb-NO" sz="1200"/>
              <a:t>Kulturkontoret</a:t>
            </a:r>
          </a:p>
          <a:p>
            <a:pPr>
              <a:buFont typeface="Arial" charset="0"/>
              <a:buChar char="•"/>
            </a:pPr>
            <a:endParaRPr lang="nb-NO" sz="1200"/>
          </a:p>
        </p:txBody>
      </p:sp>
      <p:sp>
        <p:nvSpPr>
          <p:cNvPr id="2056" name="TekstSylinder 12"/>
          <p:cNvSpPr txBox="1">
            <a:spLocks noChangeArrowheads="1"/>
          </p:cNvSpPr>
          <p:nvPr/>
        </p:nvSpPr>
        <p:spPr bwMode="auto">
          <a:xfrm>
            <a:off x="6372200" y="2781300"/>
            <a:ext cx="2160239" cy="1016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b-NO" sz="1200" b="1"/>
              <a:t>Internt servicesenter: </a:t>
            </a:r>
            <a:r>
              <a:rPr lang="nb-NO" sz="1200"/>
              <a:t>Administrasjonsavdelingen</a:t>
            </a:r>
          </a:p>
          <a:p>
            <a:r>
              <a:rPr lang="nb-NO" sz="1200"/>
              <a:t>Personalavdelingen</a:t>
            </a:r>
          </a:p>
          <a:p>
            <a:r>
              <a:rPr lang="nb-NO" sz="1200"/>
              <a:t>Økonomiavdelingen</a:t>
            </a:r>
          </a:p>
          <a:p>
            <a:endParaRPr lang="nb-NO" sz="1200"/>
          </a:p>
        </p:txBody>
      </p:sp>
      <p:sp>
        <p:nvSpPr>
          <p:cNvPr id="2057" name="TekstSylinder 13"/>
          <p:cNvSpPr txBox="1">
            <a:spLocks noChangeArrowheads="1"/>
          </p:cNvSpPr>
          <p:nvPr/>
        </p:nvSpPr>
        <p:spPr bwMode="auto">
          <a:xfrm>
            <a:off x="755576" y="3262313"/>
            <a:ext cx="2016199" cy="10156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b-NO" sz="1200" b="1" dirty="0"/>
              <a:t>Helse og velferd:</a:t>
            </a:r>
          </a:p>
          <a:p>
            <a:pPr>
              <a:buFont typeface="Arial" charset="0"/>
              <a:buChar char="•"/>
            </a:pPr>
            <a:r>
              <a:rPr lang="nb-NO" sz="1200" dirty="0"/>
              <a:t>Barn og unge</a:t>
            </a:r>
          </a:p>
          <a:p>
            <a:pPr>
              <a:buFont typeface="Arial" charset="0"/>
              <a:buChar char="•"/>
            </a:pPr>
            <a:r>
              <a:rPr lang="nb-NO" sz="1200" dirty="0"/>
              <a:t>Forebygging og </a:t>
            </a:r>
            <a:r>
              <a:rPr lang="nb-NO" sz="1200" dirty="0" err="1" smtClean="0"/>
              <a:t>mestring</a:t>
            </a:r>
            <a:endParaRPr lang="nb-NO" sz="1200" dirty="0"/>
          </a:p>
          <a:p>
            <a:pPr>
              <a:buFont typeface="Arial" charset="0"/>
              <a:buChar char="•"/>
            </a:pPr>
            <a:r>
              <a:rPr lang="nb-NO" sz="1200" dirty="0" err="1"/>
              <a:t>Bo-</a:t>
            </a:r>
            <a:r>
              <a:rPr lang="nb-NO" sz="1200" dirty="0"/>
              <a:t> og rehabilitering</a:t>
            </a:r>
          </a:p>
          <a:p>
            <a:pPr>
              <a:buFont typeface="Arial" charset="0"/>
              <a:buChar char="•"/>
            </a:pPr>
            <a:r>
              <a:rPr lang="nb-NO" sz="1200" dirty="0"/>
              <a:t>Nav</a:t>
            </a:r>
          </a:p>
        </p:txBody>
      </p:sp>
      <p:sp>
        <p:nvSpPr>
          <p:cNvPr id="2058" name="TekstSylinder 14"/>
          <p:cNvSpPr txBox="1">
            <a:spLocks noChangeArrowheads="1"/>
          </p:cNvSpPr>
          <p:nvPr/>
        </p:nvSpPr>
        <p:spPr bwMode="auto">
          <a:xfrm>
            <a:off x="1259632" y="4653136"/>
            <a:ext cx="1511300" cy="4619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b-NO" sz="1200" b="1" dirty="0"/>
              <a:t>Barnehage:</a:t>
            </a:r>
          </a:p>
          <a:p>
            <a:pPr algn="ctr"/>
            <a:r>
              <a:rPr lang="nb-NO" sz="1200" dirty="0" smtClean="0"/>
              <a:t>10 Barnehager</a:t>
            </a:r>
            <a:endParaRPr lang="nb-NO" sz="1200" dirty="0"/>
          </a:p>
        </p:txBody>
      </p:sp>
      <p:sp>
        <p:nvSpPr>
          <p:cNvPr id="2059" name="TekstSylinder 16"/>
          <p:cNvSpPr txBox="1">
            <a:spLocks noChangeArrowheads="1"/>
          </p:cNvSpPr>
          <p:nvPr/>
        </p:nvSpPr>
        <p:spPr bwMode="auto">
          <a:xfrm>
            <a:off x="2987675" y="5157788"/>
            <a:ext cx="3024188" cy="13843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b-NO" sz="1200" b="1"/>
              <a:t>Opplæring:</a:t>
            </a:r>
          </a:p>
          <a:p>
            <a:pPr algn="ctr"/>
            <a:r>
              <a:rPr lang="nb-NO" sz="1200"/>
              <a:t>Ungdomsskoler</a:t>
            </a:r>
          </a:p>
          <a:p>
            <a:pPr algn="ctr"/>
            <a:r>
              <a:rPr lang="nb-NO" sz="1200"/>
              <a:t>Barneskoler </a:t>
            </a:r>
          </a:p>
          <a:p>
            <a:pPr algn="ctr"/>
            <a:r>
              <a:rPr lang="nb-NO" sz="1200"/>
              <a:t>PPT</a:t>
            </a:r>
          </a:p>
          <a:p>
            <a:pPr algn="ctr"/>
            <a:r>
              <a:rPr lang="nb-NO" sz="1200"/>
              <a:t>Voksenopplæring</a:t>
            </a:r>
          </a:p>
          <a:p>
            <a:pPr algn="ctr"/>
            <a:r>
              <a:rPr lang="nb-NO" sz="1200"/>
              <a:t>Bibliotek</a:t>
            </a:r>
          </a:p>
          <a:p>
            <a:pPr algn="ctr"/>
            <a:r>
              <a:rPr lang="nb-NO" sz="1200"/>
              <a:t>Kulturskole</a:t>
            </a:r>
          </a:p>
        </p:txBody>
      </p:sp>
      <p:cxnSp>
        <p:nvCxnSpPr>
          <p:cNvPr id="13" name="Rett pil 12"/>
          <p:cNvCxnSpPr>
            <a:stCxn id="4" idx="0"/>
          </p:cNvCxnSpPr>
          <p:nvPr/>
        </p:nvCxnSpPr>
        <p:spPr>
          <a:xfrm flipH="1" flipV="1">
            <a:off x="4356125" y="1484362"/>
            <a:ext cx="124" cy="2884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pil 15"/>
          <p:cNvCxnSpPr>
            <a:stCxn id="4" idx="6"/>
            <a:endCxn id="2056" idx="1"/>
          </p:cNvCxnSpPr>
          <p:nvPr/>
        </p:nvCxnSpPr>
        <p:spPr>
          <a:xfrm flipV="1">
            <a:off x="5724674" y="3289300"/>
            <a:ext cx="647526" cy="3132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tt pil 17"/>
          <p:cNvCxnSpPr>
            <a:stCxn id="2055" idx="3"/>
          </p:cNvCxnSpPr>
          <p:nvPr/>
        </p:nvCxnSpPr>
        <p:spPr>
          <a:xfrm>
            <a:off x="2771799" y="2465388"/>
            <a:ext cx="288033" cy="17152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pil 19"/>
          <p:cNvCxnSpPr>
            <a:stCxn id="2057" idx="3"/>
          </p:cNvCxnSpPr>
          <p:nvPr/>
        </p:nvCxnSpPr>
        <p:spPr>
          <a:xfrm>
            <a:off x="2771775" y="3770145"/>
            <a:ext cx="288057" cy="1889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pil 21"/>
          <p:cNvCxnSpPr>
            <a:stCxn id="2058" idx="3"/>
          </p:cNvCxnSpPr>
          <p:nvPr/>
        </p:nvCxnSpPr>
        <p:spPr>
          <a:xfrm flipV="1">
            <a:off x="2770932" y="4509120"/>
            <a:ext cx="648940" cy="37499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pil 28"/>
          <p:cNvCxnSpPr>
            <a:stCxn id="4" idx="4"/>
          </p:cNvCxnSpPr>
          <p:nvPr/>
        </p:nvCxnSpPr>
        <p:spPr>
          <a:xfrm flipH="1">
            <a:off x="4355976" y="4868441"/>
            <a:ext cx="273" cy="28875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60</Words>
  <Application>Microsoft Office PowerPoint</Application>
  <PresentationFormat>Skjermfremvisning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Lysbilde 1</vt:lpstr>
    </vt:vector>
  </TitlesOfParts>
  <Company>Sola Kommune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K07</dc:creator>
  <cp:lastModifiedBy>MOYFRID</cp:lastModifiedBy>
  <cp:revision>15</cp:revision>
  <dcterms:created xsi:type="dcterms:W3CDTF">2014-11-19T10:10:46Z</dcterms:created>
  <dcterms:modified xsi:type="dcterms:W3CDTF">2014-12-08T09:16:07Z</dcterms:modified>
</cp:coreProperties>
</file>