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87" autoAdjust="0"/>
  </p:normalViewPr>
  <p:slideViewPr>
    <p:cSldViewPr showGuide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A3E45-1578-43ED-B05A-3D3DEEEB846B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60210-A8B3-458F-B39F-C96A6FBB42D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526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5F88F8-2B53-4B2E-B874-A6D24DFED45D}" type="slidenum">
              <a:rPr lang="nb-NO"/>
              <a:pPr/>
              <a:t>1</a:t>
            </a:fld>
            <a:endParaRPr lang="nb-NO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118" y="4345374"/>
            <a:ext cx="5030161" cy="3849721"/>
          </a:xfrm>
          <a:noFill/>
          <a:ln/>
        </p:spPr>
        <p:txBody>
          <a:bodyPr lIns="89993" tIns="48211" rIns="89993" bIns="48211"/>
          <a:lstStyle/>
          <a:p>
            <a:pPr eaLnBrk="1" hangingPunct="1"/>
            <a:endParaRPr lang="nb-NO" smtClean="0"/>
          </a:p>
        </p:txBody>
      </p:sp>
      <p:sp>
        <p:nvSpPr>
          <p:cNvPr id="2662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0638" y="793750"/>
            <a:ext cx="4275137" cy="32067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901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492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44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2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810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793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901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255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312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328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686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533D2-DFCF-4C40-B82B-75F85878F4D1}" type="datetimeFigureOut">
              <a:rPr lang="nb-NO" smtClean="0"/>
              <a:t>12.01.2015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E742-BDE8-44B2-8051-32D31CC5C7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497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AutoShape 2"/>
          <p:cNvSpPr>
            <a:spLocks noChangeArrowheads="1"/>
          </p:cNvSpPr>
          <p:nvPr/>
        </p:nvSpPr>
        <p:spPr bwMode="auto">
          <a:xfrm>
            <a:off x="5949950" y="2873350"/>
            <a:ext cx="1130300" cy="520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043608" y="912979"/>
            <a:ext cx="7920879" cy="86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nb-NO" sz="2800" b="1" dirty="0">
                <a:solidFill>
                  <a:srgbClr val="000000"/>
                </a:solidFill>
                <a:latin typeface="Arial Rounded MT Bold" pitchFamily="34" charset="0"/>
              </a:rPr>
              <a:t>POLITISK </a:t>
            </a:r>
            <a:r>
              <a:rPr lang="nb-NO" sz="2800" b="1" dirty="0" smtClean="0">
                <a:solidFill>
                  <a:srgbClr val="000000"/>
                </a:solidFill>
                <a:latin typeface="Arial Rounded MT Bold" pitchFamily="34" charset="0"/>
              </a:rPr>
              <a:t>ORGANISERING i 2003 Formannskapsmodell</a:t>
            </a:r>
            <a:endParaRPr lang="nb-NO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187396" name="AutoShape 4"/>
          <p:cNvSpPr>
            <a:spLocks noChangeArrowheads="1"/>
          </p:cNvSpPr>
          <p:nvPr/>
        </p:nvSpPr>
        <p:spPr bwMode="auto">
          <a:xfrm>
            <a:off x="4006850" y="2187550"/>
            <a:ext cx="1130300" cy="7493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397" name="AutoShape 5"/>
          <p:cNvSpPr>
            <a:spLocks noChangeArrowheads="1"/>
          </p:cNvSpPr>
          <p:nvPr/>
        </p:nvSpPr>
        <p:spPr bwMode="auto">
          <a:xfrm>
            <a:off x="4006850" y="3711550"/>
            <a:ext cx="1130300" cy="7493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399" name="AutoShape 7"/>
          <p:cNvSpPr>
            <a:spLocks noChangeArrowheads="1"/>
          </p:cNvSpPr>
          <p:nvPr/>
        </p:nvSpPr>
        <p:spPr bwMode="auto">
          <a:xfrm>
            <a:off x="196850" y="5616550"/>
            <a:ext cx="11303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4064000" y="2309788"/>
            <a:ext cx="1030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nb-NO" b="1">
                <a:latin typeface="Arial Narrow" pitchFamily="34" charset="0"/>
              </a:rPr>
              <a:t>Fylkesting</a:t>
            </a:r>
          </a:p>
          <a:p>
            <a:pPr algn="ctr" eaLnBrk="0" hangingPunct="0"/>
            <a:r>
              <a:rPr lang="nb-NO" b="1">
                <a:latin typeface="Arial Narrow" pitchFamily="34" charset="0"/>
              </a:rPr>
              <a:t>45</a:t>
            </a:r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>
            <a:off x="3962400" y="3705200"/>
            <a:ext cx="11430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endParaRPr lang="nb-NO" sz="1400" b="1">
              <a:latin typeface="Arial Narrow" pitchFamily="34" charset="0"/>
            </a:endParaRPr>
          </a:p>
          <a:p>
            <a:pPr algn="ctr" eaLnBrk="0" hangingPunct="0"/>
            <a:r>
              <a:rPr lang="nb-NO" sz="1400" b="1">
                <a:latin typeface="Arial Narrow" pitchFamily="34" charset="0"/>
              </a:rPr>
              <a:t>Fylkesutvalg</a:t>
            </a:r>
          </a:p>
          <a:p>
            <a:pPr algn="ctr" eaLnBrk="0" hangingPunct="0"/>
            <a:r>
              <a:rPr lang="nb-NO" sz="1400" b="1">
                <a:latin typeface="Arial Narrow" pitchFamily="34" charset="0"/>
              </a:rPr>
              <a:t>11</a:t>
            </a:r>
          </a:p>
        </p:txBody>
      </p:sp>
      <p:sp>
        <p:nvSpPr>
          <p:cNvPr id="187403" name="AutoShape 11"/>
          <p:cNvSpPr>
            <a:spLocks noChangeArrowheads="1"/>
          </p:cNvSpPr>
          <p:nvPr/>
        </p:nvSpPr>
        <p:spPr bwMode="auto">
          <a:xfrm>
            <a:off x="1530350" y="5616550"/>
            <a:ext cx="11303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404" name="AutoShape 12"/>
          <p:cNvSpPr>
            <a:spLocks noChangeArrowheads="1"/>
          </p:cNvSpPr>
          <p:nvPr/>
        </p:nvSpPr>
        <p:spPr bwMode="auto">
          <a:xfrm>
            <a:off x="2901950" y="5616550"/>
            <a:ext cx="11303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405" name="AutoShape 13"/>
          <p:cNvSpPr>
            <a:spLocks noChangeArrowheads="1"/>
          </p:cNvSpPr>
          <p:nvPr/>
        </p:nvSpPr>
        <p:spPr bwMode="auto">
          <a:xfrm>
            <a:off x="4273550" y="5616550"/>
            <a:ext cx="12827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406" name="AutoShape 14"/>
          <p:cNvSpPr>
            <a:spLocks noChangeArrowheads="1"/>
          </p:cNvSpPr>
          <p:nvPr/>
        </p:nvSpPr>
        <p:spPr bwMode="auto">
          <a:xfrm>
            <a:off x="5797550" y="5616550"/>
            <a:ext cx="13589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87407" name="AutoShape 15"/>
          <p:cNvSpPr>
            <a:spLocks noChangeArrowheads="1"/>
          </p:cNvSpPr>
          <p:nvPr/>
        </p:nvSpPr>
        <p:spPr bwMode="auto">
          <a:xfrm>
            <a:off x="7397750" y="5616550"/>
            <a:ext cx="1282700" cy="8255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2700000" algn="ctr" rotWithShape="0">
              <a:schemeClr val="hlink"/>
            </a:outerShdw>
          </a:effec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5134" name="Rectangle 16"/>
          <p:cNvSpPr>
            <a:spLocks noChangeArrowheads="1"/>
          </p:cNvSpPr>
          <p:nvPr/>
        </p:nvSpPr>
        <p:spPr bwMode="auto">
          <a:xfrm>
            <a:off x="252413" y="5686400"/>
            <a:ext cx="83296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nb-NO" sz="1400" b="1" dirty="0">
                <a:latin typeface="Arial Narrow" pitchFamily="34" charset="0"/>
              </a:rPr>
              <a:t>     Kultur-	          Samferdsels-	Utdannings-          Helse- og sosial-	        Nærings-                Administrasjons-</a:t>
            </a:r>
          </a:p>
          <a:p>
            <a:pPr eaLnBrk="0" hangingPunct="0"/>
            <a:r>
              <a:rPr lang="nb-NO" sz="1400" b="1" dirty="0">
                <a:latin typeface="Arial Narrow" pitchFamily="34" charset="0"/>
              </a:rPr>
              <a:t>     utvalg	                utvalg	     utvalg	                 utvalg	          utvalg		     utvalg</a:t>
            </a:r>
          </a:p>
          <a:p>
            <a:pPr eaLnBrk="0" hangingPunct="0"/>
            <a:r>
              <a:rPr lang="nb-NO" sz="1400" b="1" dirty="0">
                <a:latin typeface="Arial Narrow" pitchFamily="34" charset="0"/>
              </a:rPr>
              <a:t>          9	                    9	                                9	                     9	              7		       5+3</a:t>
            </a:r>
          </a:p>
        </p:txBody>
      </p:sp>
      <p:sp>
        <p:nvSpPr>
          <p:cNvPr id="5135" name="Line 17"/>
          <p:cNvSpPr>
            <a:spLocks noChangeShapeType="1"/>
          </p:cNvSpPr>
          <p:nvPr/>
        </p:nvSpPr>
        <p:spPr bwMode="auto">
          <a:xfrm>
            <a:off x="4572000" y="2943200"/>
            <a:ext cx="0" cy="762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36" name="Line 19"/>
          <p:cNvSpPr>
            <a:spLocks noChangeShapeType="1"/>
          </p:cNvSpPr>
          <p:nvPr/>
        </p:nvSpPr>
        <p:spPr bwMode="auto">
          <a:xfrm>
            <a:off x="7620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37" name="Line 20"/>
          <p:cNvSpPr>
            <a:spLocks noChangeShapeType="1"/>
          </p:cNvSpPr>
          <p:nvPr/>
        </p:nvSpPr>
        <p:spPr bwMode="auto">
          <a:xfrm>
            <a:off x="20574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38" name="Line 21"/>
          <p:cNvSpPr>
            <a:spLocks noChangeShapeType="1"/>
          </p:cNvSpPr>
          <p:nvPr/>
        </p:nvSpPr>
        <p:spPr bwMode="auto">
          <a:xfrm>
            <a:off x="34290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39" name="Line 22"/>
          <p:cNvSpPr>
            <a:spLocks noChangeShapeType="1"/>
          </p:cNvSpPr>
          <p:nvPr/>
        </p:nvSpPr>
        <p:spPr bwMode="auto">
          <a:xfrm>
            <a:off x="48768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40" name="Line 23"/>
          <p:cNvSpPr>
            <a:spLocks noChangeShapeType="1"/>
          </p:cNvSpPr>
          <p:nvPr/>
        </p:nvSpPr>
        <p:spPr bwMode="auto">
          <a:xfrm>
            <a:off x="64770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41" name="Line 24"/>
          <p:cNvSpPr>
            <a:spLocks noChangeShapeType="1"/>
          </p:cNvSpPr>
          <p:nvPr/>
        </p:nvSpPr>
        <p:spPr bwMode="auto">
          <a:xfrm>
            <a:off x="8001000" y="5229200"/>
            <a:ext cx="0" cy="3810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>
            <a:off x="762000" y="5229200"/>
            <a:ext cx="72390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43" name="Line 26"/>
          <p:cNvSpPr>
            <a:spLocks noChangeShapeType="1"/>
          </p:cNvSpPr>
          <p:nvPr/>
        </p:nvSpPr>
        <p:spPr bwMode="auto">
          <a:xfrm>
            <a:off x="4572000" y="4543400"/>
            <a:ext cx="0" cy="685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5144" name="Rectangle 27"/>
          <p:cNvSpPr>
            <a:spLocks noChangeArrowheads="1"/>
          </p:cNvSpPr>
          <p:nvPr/>
        </p:nvSpPr>
        <p:spPr bwMode="auto">
          <a:xfrm>
            <a:off x="5943600" y="2889225"/>
            <a:ext cx="12319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nb-NO" sz="1400" b="1">
                <a:latin typeface="Arial Narrow" pitchFamily="34" charset="0"/>
              </a:rPr>
              <a:t>Kontrollutvalg</a:t>
            </a:r>
          </a:p>
          <a:p>
            <a:pPr algn="ctr" eaLnBrk="0" hangingPunct="0"/>
            <a:r>
              <a:rPr lang="nb-NO" sz="1400" b="1">
                <a:latin typeface="Arial Narrow" pitchFamily="34" charset="0"/>
              </a:rPr>
              <a:t>3</a:t>
            </a:r>
          </a:p>
        </p:txBody>
      </p:sp>
      <p:sp>
        <p:nvSpPr>
          <p:cNvPr id="5145" name="Line 28"/>
          <p:cNvSpPr>
            <a:spLocks noChangeShapeType="1"/>
          </p:cNvSpPr>
          <p:nvPr/>
        </p:nvSpPr>
        <p:spPr bwMode="auto">
          <a:xfrm>
            <a:off x="4572000" y="3171800"/>
            <a:ext cx="13716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3" y="233479"/>
            <a:ext cx="2015331" cy="67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329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3347864" y="1772816"/>
            <a:ext cx="2520280" cy="64807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sz="2000" b="1" dirty="0" smtClean="0">
                <a:latin typeface="Arial" pitchFamily="34" charset="0"/>
                <a:cs typeface="Arial" pitchFamily="34" charset="0"/>
              </a:rPr>
              <a:t>FYLKESRÅDET</a:t>
            </a:r>
            <a:endParaRPr lang="nb-NO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Sylinder 5"/>
          <p:cNvSpPr txBox="1"/>
          <p:nvPr/>
        </p:nvSpPr>
        <p:spPr>
          <a:xfrm>
            <a:off x="3491880" y="2924944"/>
            <a:ext cx="2232248" cy="1296144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nb-NO" dirty="0" smtClean="0">
                <a:latin typeface="Arial" pitchFamily="34" charset="0"/>
                <a:cs typeface="Arial" pitchFamily="34" charset="0"/>
              </a:rPr>
              <a:t>STABSSJEF</a:t>
            </a:r>
          </a:p>
          <a:p>
            <a:r>
              <a:rPr lang="nb-NO" sz="1200" dirty="0" smtClean="0">
                <a:latin typeface="Arial" pitchFamily="34" charset="0"/>
                <a:cs typeface="Arial" pitchFamily="34" charset="0"/>
              </a:rPr>
              <a:t>Ass. stabssjef, </a:t>
            </a:r>
            <a:r>
              <a:rPr lang="nb-NO" sz="1200" err="1" smtClean="0">
                <a:latin typeface="Arial" pitchFamily="34" charset="0"/>
                <a:cs typeface="Arial" pitchFamily="34" charset="0"/>
              </a:rPr>
              <a:t>Po-</a:t>
            </a:r>
            <a:r>
              <a:rPr lang="nb-NO" sz="1200" smtClean="0">
                <a:latin typeface="Arial" pitchFamily="34" charset="0"/>
                <a:cs typeface="Arial" pitchFamily="34" charset="0"/>
              </a:rPr>
              <a:t>/øk-sjef</a:t>
            </a:r>
            <a:r>
              <a:rPr lang="nb-NO" sz="1200" dirty="0" smtClean="0">
                <a:latin typeface="Arial" pitchFamily="34" charset="0"/>
                <a:cs typeface="Arial" pitchFamily="34" charset="0"/>
              </a:rPr>
              <a:t>, internasjonalt </a:t>
            </a:r>
            <a:r>
              <a:rPr lang="nb-NO" sz="1200" dirty="0" err="1" smtClean="0">
                <a:latin typeface="Arial" pitchFamily="34" charset="0"/>
                <a:cs typeface="Arial" pitchFamily="34" charset="0"/>
              </a:rPr>
              <a:t>arb</a:t>
            </a:r>
            <a:r>
              <a:rPr lang="nb-NO" sz="1200" dirty="0" smtClean="0">
                <a:latin typeface="Arial" pitchFamily="34" charset="0"/>
                <a:cs typeface="Arial" pitchFamily="34" charset="0"/>
              </a:rPr>
              <a:t>., utredning, </a:t>
            </a:r>
            <a:r>
              <a:rPr lang="nb-NO" sz="1200" dirty="0" err="1" smtClean="0">
                <a:latin typeface="Arial" pitchFamily="34" charset="0"/>
                <a:cs typeface="Arial" pitchFamily="34" charset="0"/>
              </a:rPr>
              <a:t>controller</a:t>
            </a:r>
            <a:r>
              <a:rPr lang="nb-NO" sz="1200" dirty="0" smtClean="0">
                <a:latin typeface="Arial" pitchFamily="34" charset="0"/>
                <a:cs typeface="Arial" pitchFamily="34" charset="0"/>
              </a:rPr>
              <a:t>, kommunikasjon</a:t>
            </a:r>
            <a:endParaRPr lang="nb-N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323528" y="5229200"/>
            <a:ext cx="1656000" cy="13681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dirty="0" smtClean="0">
                <a:latin typeface="Arial" pitchFamily="34" charset="0"/>
                <a:cs typeface="Arial" pitchFamily="34" charset="0"/>
              </a:rPr>
              <a:t>Tannhelse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2051720" y="5229200"/>
            <a:ext cx="1656000" cy="13681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dirty="0" smtClean="0">
                <a:latin typeface="Arial" pitchFamily="34" charset="0"/>
                <a:cs typeface="Arial" pitchFamily="34" charset="0"/>
              </a:rPr>
              <a:t>Kultur</a:t>
            </a:r>
            <a:endParaRPr lang="nb-N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Sylinder 9"/>
          <p:cNvSpPr txBox="1"/>
          <p:nvPr/>
        </p:nvSpPr>
        <p:spPr>
          <a:xfrm>
            <a:off x="5508104" y="5229200"/>
            <a:ext cx="1656000" cy="13681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dirty="0" smtClean="0">
                <a:latin typeface="Arial" pitchFamily="34" charset="0"/>
                <a:cs typeface="Arial" pitchFamily="34" charset="0"/>
              </a:rPr>
              <a:t>Utdanning</a:t>
            </a:r>
            <a:endParaRPr lang="nb-N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kstSylinder 16"/>
          <p:cNvSpPr txBox="1"/>
          <p:nvPr/>
        </p:nvSpPr>
        <p:spPr>
          <a:xfrm>
            <a:off x="3779912" y="5229200"/>
            <a:ext cx="1656000" cy="13681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dirty="0" smtClean="0">
                <a:latin typeface="Arial" pitchFamily="34" charset="0"/>
                <a:cs typeface="Arial" pitchFamily="34" charset="0"/>
              </a:rPr>
              <a:t>Plan-, næring, energi og miljø</a:t>
            </a:r>
            <a:endParaRPr lang="nb-N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kstSylinder 17"/>
          <p:cNvSpPr txBox="1"/>
          <p:nvPr/>
        </p:nvSpPr>
        <p:spPr>
          <a:xfrm>
            <a:off x="7236296" y="5229200"/>
            <a:ext cx="1656000" cy="13681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h="101600"/>
          </a:sp3d>
        </p:spPr>
        <p:txBody>
          <a:bodyPr wrap="square" rtlCol="0" anchor="ctr" anchorCtr="1">
            <a:noAutofit/>
          </a:bodyPr>
          <a:lstStyle/>
          <a:p>
            <a:r>
              <a:rPr lang="nb-NO" dirty="0" smtClean="0">
                <a:latin typeface="Arial" pitchFamily="34" charset="0"/>
                <a:cs typeface="Arial" pitchFamily="34" charset="0"/>
              </a:rPr>
              <a:t>Samferdsel</a:t>
            </a:r>
            <a:endParaRPr lang="nb-NO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Figur 27"/>
          <p:cNvCxnSpPr>
            <a:stCxn id="6" idx="3"/>
            <a:endCxn id="88" idx="1"/>
          </p:cNvCxnSpPr>
          <p:nvPr/>
        </p:nvCxnSpPr>
        <p:spPr>
          <a:xfrm flipV="1">
            <a:off x="5724128" y="3248952"/>
            <a:ext cx="720080" cy="32406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Vinkel 30"/>
          <p:cNvCxnSpPr>
            <a:stCxn id="6" idx="3"/>
            <a:endCxn id="90" idx="1"/>
          </p:cNvCxnSpPr>
          <p:nvPr/>
        </p:nvCxnSpPr>
        <p:spPr>
          <a:xfrm>
            <a:off x="5724128" y="3573016"/>
            <a:ext cx="720080" cy="32400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kstSylinder 87"/>
          <p:cNvSpPr txBox="1"/>
          <p:nvPr/>
        </p:nvSpPr>
        <p:spPr>
          <a:xfrm>
            <a:off x="6444208" y="2996952"/>
            <a:ext cx="1368000" cy="50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1">
            <a:noAutofit/>
          </a:bodyPr>
          <a:lstStyle/>
          <a:p>
            <a:r>
              <a:rPr lang="nb-NO" sz="1600" dirty="0" smtClean="0">
                <a:latin typeface="Arial" pitchFamily="34" charset="0"/>
                <a:cs typeface="Arial" pitchFamily="34" charset="0"/>
              </a:rPr>
              <a:t>PO</a:t>
            </a:r>
            <a:endParaRPr lang="nb-NO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kstSylinder 89"/>
          <p:cNvSpPr txBox="1"/>
          <p:nvPr/>
        </p:nvSpPr>
        <p:spPr>
          <a:xfrm>
            <a:off x="6444208" y="3645023"/>
            <a:ext cx="1368000" cy="50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1">
            <a:noAutofit/>
          </a:bodyPr>
          <a:lstStyle/>
          <a:p>
            <a:r>
              <a:rPr lang="nb-NO" sz="1600" dirty="0" smtClean="0">
                <a:latin typeface="Arial" pitchFamily="34" charset="0"/>
                <a:cs typeface="Arial" pitchFamily="34" charset="0"/>
              </a:rPr>
              <a:t>ØK</a:t>
            </a:r>
            <a:endParaRPr lang="nb-NO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9" name="Vinkel 118"/>
          <p:cNvCxnSpPr>
            <a:stCxn id="6" idx="2"/>
            <a:endCxn id="17" idx="0"/>
          </p:cNvCxnSpPr>
          <p:nvPr/>
        </p:nvCxnSpPr>
        <p:spPr>
          <a:xfrm rot="5400000">
            <a:off x="4103902" y="4725098"/>
            <a:ext cx="1008112" cy="9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Vinkel 119"/>
          <p:cNvCxnSpPr>
            <a:stCxn id="6" idx="2"/>
            <a:endCxn id="10" idx="0"/>
          </p:cNvCxnSpPr>
          <p:nvPr/>
        </p:nvCxnSpPr>
        <p:spPr>
          <a:xfrm rot="16200000" flipH="1">
            <a:off x="4967998" y="3861094"/>
            <a:ext cx="1008112" cy="17281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Figur 124"/>
          <p:cNvCxnSpPr>
            <a:stCxn id="6" idx="2"/>
            <a:endCxn id="8" idx="0"/>
          </p:cNvCxnSpPr>
          <p:nvPr/>
        </p:nvCxnSpPr>
        <p:spPr>
          <a:xfrm rot="5400000">
            <a:off x="3239806" y="3861002"/>
            <a:ext cx="1008112" cy="172828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Vinkel 127"/>
          <p:cNvCxnSpPr>
            <a:stCxn id="6" idx="2"/>
            <a:endCxn id="7" idx="0"/>
          </p:cNvCxnSpPr>
          <p:nvPr/>
        </p:nvCxnSpPr>
        <p:spPr>
          <a:xfrm rot="5400000">
            <a:off x="2375710" y="2996906"/>
            <a:ext cx="1008112" cy="345647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Vinkel 129"/>
          <p:cNvCxnSpPr>
            <a:stCxn id="6" idx="2"/>
            <a:endCxn id="18" idx="0"/>
          </p:cNvCxnSpPr>
          <p:nvPr/>
        </p:nvCxnSpPr>
        <p:spPr>
          <a:xfrm rot="16200000" flipH="1">
            <a:off x="5832094" y="2996998"/>
            <a:ext cx="1008112" cy="345629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Rett linje 159"/>
          <p:cNvCxnSpPr>
            <a:stCxn id="5" idx="2"/>
            <a:endCxn id="6" idx="0"/>
          </p:cNvCxnSpPr>
          <p:nvPr/>
        </p:nvCxnSpPr>
        <p:spPr>
          <a:xfrm rot="5400000">
            <a:off x="4355976" y="2672916"/>
            <a:ext cx="50405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Sylinder 31"/>
          <p:cNvSpPr txBox="1"/>
          <p:nvPr/>
        </p:nvSpPr>
        <p:spPr>
          <a:xfrm>
            <a:off x="1115616" y="3284984"/>
            <a:ext cx="1872208" cy="576064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tx1"/>
            </a:solidFill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1">
            <a:noAutofit/>
          </a:bodyPr>
          <a:lstStyle/>
          <a:p>
            <a:r>
              <a:rPr lang="nb-NO" sz="1600" dirty="0" smtClean="0">
                <a:latin typeface="Arial" pitchFamily="34" charset="0"/>
                <a:cs typeface="Arial" pitchFamily="34" charset="0"/>
              </a:rPr>
              <a:t>Drift og utbygging</a:t>
            </a:r>
          </a:p>
          <a:p>
            <a:r>
              <a:rPr lang="nb-NO" sz="1000" dirty="0" smtClean="0">
                <a:latin typeface="Arial" pitchFamily="34" charset="0"/>
                <a:cs typeface="Arial" pitchFamily="34" charset="0"/>
              </a:rPr>
              <a:t>Bygg- og eiendom, </a:t>
            </a:r>
            <a:r>
              <a:rPr lang="nb-NO" sz="1000" dirty="0" err="1" smtClean="0">
                <a:latin typeface="Arial" pitchFamily="34" charset="0"/>
                <a:cs typeface="Arial" pitchFamily="34" charset="0"/>
              </a:rPr>
              <a:t>Dok</a:t>
            </a:r>
            <a:r>
              <a:rPr lang="nb-NO" sz="1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nb-NO" sz="1000" dirty="0" smtClean="0">
                <a:latin typeface="Arial" pitchFamily="34" charset="0"/>
                <a:cs typeface="Arial" pitchFamily="34" charset="0"/>
              </a:rPr>
              <a:t> IT, Adv</a:t>
            </a:r>
            <a:endParaRPr lang="nb-NO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Rett linje 34"/>
          <p:cNvCxnSpPr>
            <a:stCxn id="6" idx="1"/>
            <a:endCxn id="32" idx="3"/>
          </p:cNvCxnSpPr>
          <p:nvPr/>
        </p:nvCxnSpPr>
        <p:spPr>
          <a:xfrm rot="10800000">
            <a:off x="2987824" y="3573016"/>
            <a:ext cx="50405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Bild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3" y="233478"/>
            <a:ext cx="2445544" cy="819257"/>
          </a:xfrm>
          <a:prstGeom prst="rect">
            <a:avLst/>
          </a:prstGeom>
        </p:spPr>
      </p:pic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647564" y="836712"/>
            <a:ext cx="7920879" cy="86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nb-NO" sz="2800" b="1" dirty="0">
                <a:solidFill>
                  <a:srgbClr val="000000"/>
                </a:solidFill>
                <a:latin typeface="Arial Rounded MT Bold" pitchFamily="34" charset="0"/>
              </a:rPr>
              <a:t>POLITISK </a:t>
            </a:r>
            <a:r>
              <a:rPr lang="nb-NO" sz="2800" b="1" dirty="0" smtClean="0">
                <a:solidFill>
                  <a:srgbClr val="000000"/>
                </a:solidFill>
                <a:latin typeface="Arial Rounded MT Bold" pitchFamily="34" charset="0"/>
              </a:rPr>
              <a:t>ORGANISERING i 2003 </a:t>
            </a:r>
          </a:p>
          <a:p>
            <a:pPr algn="ctr" eaLnBrk="0" hangingPunct="0">
              <a:lnSpc>
                <a:spcPct val="90000"/>
              </a:lnSpc>
            </a:pPr>
            <a:r>
              <a:rPr lang="nb-NO" sz="2800" b="1" dirty="0" smtClean="0">
                <a:solidFill>
                  <a:srgbClr val="000000"/>
                </a:solidFill>
                <a:latin typeface="Arial Rounded MT Bold" pitchFamily="34" charset="0"/>
              </a:rPr>
              <a:t>Parlamentarisme</a:t>
            </a:r>
            <a:endParaRPr lang="nb-NO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70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64</Words>
  <Application>Microsoft Office PowerPoint</Application>
  <PresentationFormat>Skjermfremvisning (4:3)</PresentationFormat>
  <Paragraphs>27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Office-tema</vt:lpstr>
      <vt:lpstr>PowerPoint-presentasjon</vt:lpstr>
      <vt:lpstr>PowerPoint-presentasjon</vt:lpstr>
    </vt:vector>
  </TitlesOfParts>
  <Company>Troms Fylkeskommune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klara.johansen</dc:creator>
  <cp:lastModifiedBy>Ann Tobiassen</cp:lastModifiedBy>
  <cp:revision>1</cp:revision>
  <dcterms:created xsi:type="dcterms:W3CDTF">2014-10-30T10:53:35Z</dcterms:created>
  <dcterms:modified xsi:type="dcterms:W3CDTF">2015-01-12T10:44:02Z</dcterms:modified>
</cp:coreProperties>
</file>