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FFCCFF"/>
    <a:srgbClr val="CCECFF"/>
    <a:srgbClr val="FFCC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5" autoAdjust="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7A588-C91E-4C9F-8562-4BFF338E3D3D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nb-NO"/>
        </a:p>
      </dgm:t>
    </dgm:pt>
    <dgm:pt modelId="{981B1682-4446-490F-AA49-53FE9F66D672}">
      <dgm:prSet phldrT="[Tekst]" custT="1"/>
      <dgm:spPr/>
      <dgm:t>
        <a:bodyPr/>
        <a:lstStyle/>
        <a:p>
          <a:r>
            <a:rPr lang="nb-NO" sz="1050" b="1" dirty="0" smtClean="0">
              <a:solidFill>
                <a:schemeClr val="tx1"/>
              </a:solidFill>
            </a:rPr>
            <a:t>Rådmann </a:t>
          </a:r>
          <a:r>
            <a:rPr lang="nb-NO" sz="1050" b="0" dirty="0" smtClean="0">
              <a:solidFill>
                <a:schemeClr val="tx1"/>
              </a:solidFill>
            </a:rPr>
            <a:t>Oddbjørn Vassli</a:t>
          </a:r>
          <a:endParaRPr lang="nb-NO" sz="1050" b="0" dirty="0">
            <a:solidFill>
              <a:schemeClr val="tx1"/>
            </a:solidFill>
          </a:endParaRPr>
        </a:p>
      </dgm:t>
    </dgm:pt>
    <dgm:pt modelId="{6FB7D7CF-D4E0-4F20-99B8-38AD25331627}" type="parTrans" cxnId="{FDC53B09-952B-4613-A367-D587458B98C1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DF6B870A-00A1-433D-8428-DF7711B5C1FB}" type="sibTrans" cxnId="{FDC53B09-952B-4613-A367-D587458B98C1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3716BFC5-38C1-4934-B352-05D9E3451713}" type="asst">
      <dgm:prSet phldrT="[Tekst]" custT="1"/>
      <dgm:spPr>
        <a:noFill/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Økonomi</a:t>
          </a:r>
        </a:p>
        <a:p>
          <a:r>
            <a:rPr lang="nb-NO" sz="1000" b="0" dirty="0" smtClean="0">
              <a:solidFill>
                <a:schemeClr val="tx1"/>
              </a:solidFill>
            </a:rPr>
            <a:t>Mette Rye</a:t>
          </a:r>
          <a:endParaRPr lang="nb-NO" sz="1000" b="0" dirty="0">
            <a:solidFill>
              <a:schemeClr val="tx1"/>
            </a:solidFill>
          </a:endParaRPr>
        </a:p>
      </dgm:t>
    </dgm:pt>
    <dgm:pt modelId="{4E9BF394-3E68-4157-9030-3D497191E391}" type="parTrans" cxnId="{47EB6A60-4E4D-4F94-839A-26029368EE7A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BD086745-4013-4BD1-90DD-86F14E751EFD}" type="sibTrans" cxnId="{47EB6A60-4E4D-4F94-839A-26029368EE7A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CBFDE5B4-4FB1-4122-AA32-628BFB48F189}">
      <dgm:prSet phldrT="[Tekst]"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50" b="1" dirty="0" smtClean="0">
              <a:solidFill>
                <a:schemeClr val="tx1"/>
              </a:solidFill>
            </a:rPr>
            <a:t>Samfunn</a:t>
          </a:r>
        </a:p>
      </dgm:t>
    </dgm:pt>
    <dgm:pt modelId="{3BA63491-401C-4187-9C44-F12822144A83}" type="parTrans" cxnId="{91D58827-55CB-44E3-998A-6F06DA42D78B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B56B2FC3-E459-49CE-90A3-20DC4AC97FF8}" type="sibTrans" cxnId="{91D58827-55CB-44E3-998A-6F06DA42D78B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0D62121D-C160-44DD-B670-1109601ACD60}">
      <dgm:prSet phldrT="[Tekst]" custT="1"/>
      <dgm:spPr>
        <a:solidFill>
          <a:srgbClr val="FFCC99">
            <a:alpha val="25882"/>
          </a:srgbClr>
        </a:solidFill>
      </dgm:spPr>
      <dgm:t>
        <a:bodyPr/>
        <a:lstStyle/>
        <a:p>
          <a:r>
            <a:rPr lang="nb-NO" sz="1050" b="1" dirty="0" smtClean="0">
              <a:solidFill>
                <a:schemeClr val="tx1"/>
              </a:solidFill>
            </a:rPr>
            <a:t>Helse og omsorg</a:t>
          </a:r>
        </a:p>
      </dgm:t>
    </dgm:pt>
    <dgm:pt modelId="{52CB1764-7FFE-48CB-90FE-A35E1F46D587}" type="parTrans" cxnId="{D95870C7-E802-4745-97D6-23D8130E8B43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3AF52E05-762F-41A0-8085-0F61CB5C4B83}" type="sibTrans" cxnId="{D95870C7-E802-4745-97D6-23D8130E8B43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833A905F-A87F-4BF4-A94A-2A48CE0E627A}">
      <dgm:prSet phldrT="[Tekst]"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Barn og unge</a:t>
          </a:r>
        </a:p>
        <a:p>
          <a:r>
            <a:rPr lang="nb-NO" sz="1000" b="0" dirty="0" smtClean="0">
              <a:solidFill>
                <a:schemeClr val="tx1"/>
              </a:solidFill>
            </a:rPr>
            <a:t>Sylvia Vik Mittet</a:t>
          </a:r>
          <a:endParaRPr lang="nb-NO" sz="1000" b="0" dirty="0">
            <a:solidFill>
              <a:schemeClr val="tx1"/>
            </a:solidFill>
          </a:endParaRPr>
        </a:p>
      </dgm:t>
    </dgm:pt>
    <dgm:pt modelId="{350976DD-A61D-4A44-91C8-1AC11EB47364}" type="parTrans" cxnId="{8AC903A4-A974-4E8F-9CB3-F183906FB8E1}">
      <dgm:prSet/>
      <dgm:spPr>
        <a:solidFill>
          <a:srgbClr val="FFCCCC"/>
        </a:solidFill>
      </dgm:spPr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50C14D1E-CC24-4E7E-8EDD-42EFE45674A7}" type="sibTrans" cxnId="{8AC903A4-A974-4E8F-9CB3-F183906FB8E1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C46CA503-827A-4184-A627-02149D41C7DE}" type="asst">
      <dgm:prSet custT="1"/>
      <dgm:spPr>
        <a:noFill/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Organisasjon</a:t>
          </a:r>
        </a:p>
        <a:p>
          <a:r>
            <a:rPr lang="nb-NO" sz="1000" b="0" dirty="0" smtClean="0">
              <a:solidFill>
                <a:schemeClr val="tx1"/>
              </a:solidFill>
            </a:rPr>
            <a:t>Perry Ulvestad</a:t>
          </a:r>
          <a:endParaRPr lang="nb-NO" sz="1000" b="0" dirty="0">
            <a:solidFill>
              <a:schemeClr val="tx1"/>
            </a:solidFill>
          </a:endParaRPr>
        </a:p>
      </dgm:t>
    </dgm:pt>
    <dgm:pt modelId="{4D177C99-3AEC-4489-BA1B-1C5E4FD53C2D}" type="parTrans" cxnId="{09AEBAB6-5704-4464-83D4-642DA0E9385E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10E419EC-2C0E-4114-A083-E53370ABD1C5}" type="sibTrans" cxnId="{09AEBAB6-5704-4464-83D4-642DA0E9385E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E66B5613-C493-4AAA-9795-78156B044E2A}">
      <dgm:prSet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Areal</a:t>
          </a:r>
        </a:p>
        <a:p>
          <a:r>
            <a:rPr lang="nb-NO" sz="1000" b="0" dirty="0" smtClean="0">
              <a:solidFill>
                <a:schemeClr val="tx1"/>
              </a:solidFill>
            </a:rPr>
            <a:t>Heidi Skaug</a:t>
          </a:r>
          <a:endParaRPr lang="nb-NO" sz="1000" b="0" dirty="0">
            <a:solidFill>
              <a:schemeClr val="tx1"/>
            </a:solidFill>
          </a:endParaRPr>
        </a:p>
      </dgm:t>
    </dgm:pt>
    <dgm:pt modelId="{9DD5366C-6725-4B6D-9CF7-C28B0261110A}" type="parTrans" cxnId="{054BF5AC-5450-4C86-870A-1586C0913EC7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FFA3C5CF-56AD-421C-95ED-5F0D2922D7E0}" type="sibTrans" cxnId="{054BF5AC-5450-4C86-870A-1586C0913EC7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99B57DC7-7BA4-4516-9583-87A2580AC41B}">
      <dgm:prSet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Kommunal-teknikk</a:t>
          </a:r>
        </a:p>
        <a:p>
          <a:r>
            <a:rPr lang="nb-NO" sz="1000" b="0" dirty="0" smtClean="0">
              <a:solidFill>
                <a:schemeClr val="tx1"/>
              </a:solidFill>
            </a:rPr>
            <a:t>Tom Erik Rødven</a:t>
          </a:r>
          <a:endParaRPr lang="nb-NO" sz="1000" b="0" dirty="0">
            <a:solidFill>
              <a:schemeClr val="tx1"/>
            </a:solidFill>
          </a:endParaRPr>
        </a:p>
      </dgm:t>
    </dgm:pt>
    <dgm:pt modelId="{A10C7D1A-F05C-4BE6-87CE-E988EBE04E80}" type="parTrans" cxnId="{560AFD44-4FA4-46E8-BBD3-2B26B02B5B0C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0B1837B7-362C-47A5-8F13-6590C8A3F6C4}" type="sibTrans" cxnId="{560AFD44-4FA4-46E8-BBD3-2B26B02B5B0C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56EB7A35-742B-4F17-B87E-920EB9D24D4F}">
      <dgm:prSet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Kultur</a:t>
          </a:r>
        </a:p>
        <a:p>
          <a:r>
            <a:rPr lang="nb-NO" sz="1000" b="0" dirty="0" smtClean="0">
              <a:solidFill>
                <a:schemeClr val="tx1"/>
              </a:solidFill>
            </a:rPr>
            <a:t>Øystein Valde</a:t>
          </a:r>
          <a:endParaRPr lang="nb-NO" sz="1000" b="0" dirty="0">
            <a:solidFill>
              <a:schemeClr val="tx1"/>
            </a:solidFill>
          </a:endParaRPr>
        </a:p>
      </dgm:t>
    </dgm:pt>
    <dgm:pt modelId="{143566A2-C22A-4266-B66B-43F16B78941B}" type="parTrans" cxnId="{FDDC9CCE-A715-4F4C-894E-0E3157A28FE8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0816B750-8A84-4C28-BFE2-0CFDB7C1D817}" type="sibTrans" cxnId="{FDDC9CCE-A715-4F4C-894E-0E3157A28FE8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C4E35845-1D11-4D07-A503-DCFCFEDC663D}">
      <dgm:prSet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Formålsbygg</a:t>
          </a:r>
        </a:p>
        <a:p>
          <a:r>
            <a:rPr lang="nb-NO" sz="1000" b="0" i="0" dirty="0" smtClean="0">
              <a:solidFill>
                <a:schemeClr val="tx1"/>
              </a:solidFill>
            </a:rPr>
            <a:t>Stig Malones</a:t>
          </a:r>
          <a:endParaRPr lang="nb-NO" sz="1000" b="0" i="0" dirty="0">
            <a:solidFill>
              <a:schemeClr val="tx1"/>
            </a:solidFill>
          </a:endParaRPr>
        </a:p>
      </dgm:t>
    </dgm:pt>
    <dgm:pt modelId="{5A0BD745-9699-41CF-9DEF-A7A7090098A9}" type="parTrans" cxnId="{DB797D2E-ED46-4851-80AA-BE2A0966853D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66A2B3D5-47AC-4D12-B152-48FE67905706}" type="sibTrans" cxnId="{DB797D2E-ED46-4851-80AA-BE2A0966853D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988555E2-7D65-471F-BC08-58B63774F530}">
      <dgm:prSet custT="1"/>
      <dgm:spPr>
        <a:solidFill>
          <a:srgbClr val="CCFFCC">
            <a:alpha val="47843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NAV Rauma</a:t>
          </a:r>
        </a:p>
        <a:p>
          <a:r>
            <a:rPr lang="nb-NO" sz="1000" b="0" dirty="0" smtClean="0">
              <a:solidFill>
                <a:schemeClr val="tx1"/>
              </a:solidFill>
            </a:rPr>
            <a:t>Tove Touihri</a:t>
          </a:r>
          <a:endParaRPr lang="nb-NO" sz="1000" b="0" dirty="0">
            <a:solidFill>
              <a:schemeClr val="tx1"/>
            </a:solidFill>
          </a:endParaRPr>
        </a:p>
      </dgm:t>
    </dgm:pt>
    <dgm:pt modelId="{8583F75F-F9FD-4A19-AE9C-E5CA097C9C81}" type="parTrans" cxnId="{4F85D0F1-D757-4F59-BCF7-A6D2B8391E40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5338A482-003C-4121-876C-A13F794B66F1}" type="sibTrans" cxnId="{4F85D0F1-D757-4F59-BCF7-A6D2B8391E40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18B128FD-6756-4329-9DFA-944094555291}">
      <dgm:prSet custT="1"/>
      <dgm:spPr>
        <a:solidFill>
          <a:srgbClr val="FFCC99">
            <a:alpha val="25882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Hjemmebasert helse og omsorg</a:t>
          </a:r>
        </a:p>
        <a:p>
          <a:r>
            <a:rPr lang="nb-NO" sz="1000" b="0" dirty="0" smtClean="0">
              <a:solidFill>
                <a:schemeClr val="tx1"/>
              </a:solidFill>
            </a:rPr>
            <a:t>Siri Halvorsen</a:t>
          </a:r>
          <a:endParaRPr lang="nb-NO" sz="1000" b="0" dirty="0">
            <a:solidFill>
              <a:schemeClr val="tx1"/>
            </a:solidFill>
          </a:endParaRPr>
        </a:p>
      </dgm:t>
    </dgm:pt>
    <dgm:pt modelId="{C4493940-AE2C-460B-9041-F8670DD560CD}" type="parTrans" cxnId="{A6B5BB73-C632-463C-890D-48C2DDFEF0D9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008C3B64-30A0-4B32-93E8-C2EBBFA5D103}" type="sibTrans" cxnId="{A6B5BB73-C632-463C-890D-48C2DDFEF0D9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F65D5070-B855-4F89-AAE4-A5D1FB5CF49A}">
      <dgm:prSet custT="1"/>
      <dgm:spPr>
        <a:solidFill>
          <a:srgbClr val="FFCC99">
            <a:alpha val="25882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Institusjonsbasert helse og omsorg</a:t>
          </a:r>
        </a:p>
        <a:p>
          <a:r>
            <a:rPr lang="nb-NO" sz="1000" b="0" dirty="0" smtClean="0">
              <a:solidFill>
                <a:schemeClr val="tx1"/>
              </a:solidFill>
            </a:rPr>
            <a:t>Mary Aasen</a:t>
          </a:r>
          <a:endParaRPr lang="nb-NO" sz="1000" b="0" dirty="0">
            <a:solidFill>
              <a:schemeClr val="tx1"/>
            </a:solidFill>
          </a:endParaRPr>
        </a:p>
      </dgm:t>
    </dgm:pt>
    <dgm:pt modelId="{6FD8E6CA-DEE4-4CE7-99F8-6F33AFB3E159}" type="parTrans" cxnId="{34FA96BD-8424-4E2F-A504-E8D2831144D8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A6B8AEE4-F6DF-42A4-9EEA-8FE5321BB6DF}" type="sibTrans" cxnId="{34FA96BD-8424-4E2F-A504-E8D2831144D8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4EC67A47-40E8-4CCA-85F1-D8DFA6E30F6D}">
      <dgm:prSet custT="1"/>
      <dgm:spPr>
        <a:solidFill>
          <a:srgbClr val="FFCC99">
            <a:alpha val="25882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Kurative helsetjenester</a:t>
          </a:r>
        </a:p>
        <a:p>
          <a:r>
            <a:rPr lang="nb-NO" sz="1000" dirty="0" smtClean="0">
              <a:solidFill>
                <a:schemeClr val="tx1"/>
              </a:solidFill>
            </a:rPr>
            <a:t>Harald Digernes-Westby </a:t>
          </a:r>
          <a:endParaRPr lang="nb-NO" sz="1000" b="0" dirty="0">
            <a:solidFill>
              <a:schemeClr val="tx1"/>
            </a:solidFill>
          </a:endParaRPr>
        </a:p>
      </dgm:t>
    </dgm:pt>
    <dgm:pt modelId="{B6154026-7A1D-4513-9D4F-1ECB4D08B708}" type="parTrans" cxnId="{1CD63AF8-DDD0-42C7-98C0-9CAB3BF88083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85A33DB7-E7F0-44FD-A156-2E692D9DAB86}" type="sibTrans" cxnId="{1CD63AF8-DDD0-42C7-98C0-9CAB3BF88083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7AE8959C-AC06-48D1-A405-1726A83A905A}">
      <dgm:prSet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Oppvekst</a:t>
          </a:r>
        </a:p>
      </dgm:t>
    </dgm:pt>
    <dgm:pt modelId="{7DBB9E8B-96F3-4224-8ED3-4003C7E1FACF}" type="parTrans" cxnId="{E02D9FCD-17CB-4F0D-9B67-2711570E6497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B4D4EDEE-D597-4AB4-A960-99916EEEFC17}" type="sibTrans" cxnId="{E02D9FCD-17CB-4F0D-9B67-2711570E6497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7A2A8CA9-30FB-458C-A5C8-3E88A07D1110}">
      <dgm:prSet phldrT="[Tekst]"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Åndalsnes ungdomsskole</a:t>
          </a:r>
        </a:p>
        <a:p>
          <a:r>
            <a:rPr lang="nb-NO" sz="1000" b="0" dirty="0" smtClean="0">
              <a:solidFill>
                <a:schemeClr val="tx1"/>
              </a:solidFill>
            </a:rPr>
            <a:t>Geir Grav</a:t>
          </a:r>
          <a:endParaRPr lang="nb-NO" sz="1000" b="0" dirty="0">
            <a:solidFill>
              <a:schemeClr val="tx1"/>
            </a:solidFill>
          </a:endParaRPr>
        </a:p>
      </dgm:t>
    </dgm:pt>
    <dgm:pt modelId="{02C6C5EA-25F6-4260-A6AC-3DF33D8B551A}" type="parTrans" cxnId="{6694CEF2-CDE4-4C3C-B207-3ABBCCC3812F}">
      <dgm:prSet/>
      <dgm:spPr>
        <a:solidFill>
          <a:srgbClr val="FFCCCC"/>
        </a:solidFill>
      </dgm:spPr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CCF7D915-370D-42EE-B523-1E9355756A21}" type="sibTrans" cxnId="{6694CEF2-CDE4-4C3C-B207-3ABBCCC3812F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DA7FECDC-469F-4DAF-A188-DDC174C13E5F}">
      <dgm:prSet phldrT="[Tekst]"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Oppvekst Åfarnes</a:t>
          </a:r>
        </a:p>
        <a:p>
          <a:r>
            <a:rPr lang="nb-NO" sz="1000" b="0" dirty="0" smtClean="0">
              <a:solidFill>
                <a:schemeClr val="tx1"/>
              </a:solidFill>
            </a:rPr>
            <a:t>Idunn Frøyshov Pharo</a:t>
          </a:r>
          <a:endParaRPr lang="nb-NO" sz="1000" b="0" dirty="0">
            <a:solidFill>
              <a:schemeClr val="tx1"/>
            </a:solidFill>
          </a:endParaRPr>
        </a:p>
      </dgm:t>
    </dgm:pt>
    <dgm:pt modelId="{55B18750-586A-4EFC-A718-FF93E92B0B98}" type="parTrans" cxnId="{A091C7BC-A38A-44FA-BFD0-E65486D800B2}">
      <dgm:prSet/>
      <dgm:spPr>
        <a:solidFill>
          <a:srgbClr val="FFCCCC"/>
        </a:solidFill>
      </dgm:spPr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1D789621-BA1F-4458-BB82-38EF8CF8A721}" type="sibTrans" cxnId="{A091C7BC-A38A-44FA-BFD0-E65486D800B2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F3E1800B-21E3-4E1F-8541-9E5DF29B4CD6}">
      <dgm:prSet phldrT="[Tekst]"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Oppvekst Isfjorden</a:t>
          </a:r>
        </a:p>
        <a:p>
          <a:r>
            <a:rPr lang="nb-NO" sz="1000" b="0" dirty="0" smtClean="0">
              <a:solidFill>
                <a:schemeClr val="tx1"/>
              </a:solidFill>
            </a:rPr>
            <a:t>Åge M Kjersem</a:t>
          </a:r>
          <a:endParaRPr lang="nb-NO" sz="1000" b="0" dirty="0">
            <a:solidFill>
              <a:schemeClr val="tx1"/>
            </a:solidFill>
          </a:endParaRPr>
        </a:p>
      </dgm:t>
    </dgm:pt>
    <dgm:pt modelId="{0FA1D3BF-DBE1-4675-87A4-DDB3D69AF9CD}" type="parTrans" cxnId="{3CFB57DB-9EAB-4C00-8A93-48DCA265731E}">
      <dgm:prSet/>
      <dgm:spPr>
        <a:solidFill>
          <a:srgbClr val="FFCCCC"/>
        </a:solidFill>
      </dgm:spPr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535EC204-0101-49A1-9D9D-7DB49A4CB567}" type="sibTrans" cxnId="{3CFB57DB-9EAB-4C00-8A93-48DCA265731E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DC99EDD4-3E9A-4E66-8C77-BF5F0F97C972}">
      <dgm:prSet phldrT="[Tekst]" custT="1"/>
      <dgm:spPr>
        <a:solidFill>
          <a:srgbClr val="FFCCCC"/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Oppvekst Åndalsnes</a:t>
          </a:r>
        </a:p>
        <a:p>
          <a:r>
            <a:rPr lang="nb-NO" sz="1000" b="0" dirty="0" smtClean="0">
              <a:solidFill>
                <a:schemeClr val="tx1"/>
              </a:solidFill>
            </a:rPr>
            <a:t>Nina Aandal</a:t>
          </a:r>
          <a:endParaRPr lang="nb-NO" sz="1000" b="0" dirty="0">
            <a:solidFill>
              <a:schemeClr val="tx1"/>
            </a:solidFill>
          </a:endParaRPr>
        </a:p>
      </dgm:t>
    </dgm:pt>
    <dgm:pt modelId="{E9A177AF-F9AA-42AE-81BD-1002657DAB29}" type="parTrans" cxnId="{2F32DB9B-2A2B-4EA0-8BD9-377DD5415C42}">
      <dgm:prSet/>
      <dgm:spPr>
        <a:solidFill>
          <a:srgbClr val="FFCCCC"/>
        </a:solidFill>
      </dgm:spPr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53D1D8C2-0A69-4629-B055-28AFE64F410B}" type="sibTrans" cxnId="{2F32DB9B-2A2B-4EA0-8BD9-377DD5415C42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31ADA8B2-9127-4DF3-B4FD-1EE0B77A36CE}">
      <dgm:prSet custT="1"/>
      <dgm:spPr>
        <a:solidFill>
          <a:srgbClr val="FFCC99">
            <a:alpha val="25882"/>
          </a:srgbClr>
        </a:solidFill>
      </dgm:spPr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Tildeling og </a:t>
          </a:r>
          <a:r>
            <a:rPr lang="nb-NO" sz="1000" b="1" dirty="0" err="1" smtClean="0">
              <a:solidFill>
                <a:schemeClr val="tx1"/>
              </a:solidFill>
            </a:rPr>
            <a:t>koord</a:t>
          </a:r>
          <a:r>
            <a:rPr lang="nb-NO" sz="1000" b="1" dirty="0" smtClean="0">
              <a:solidFill>
                <a:schemeClr val="tx1"/>
              </a:solidFill>
            </a:rPr>
            <a:t>. HO-tjenester</a:t>
          </a:r>
        </a:p>
        <a:p>
          <a:r>
            <a:rPr lang="nb-NO" sz="1000" b="0" dirty="0" smtClean="0">
              <a:solidFill>
                <a:schemeClr val="tx1"/>
              </a:solidFill>
            </a:rPr>
            <a:t>Synnøve Wenaas</a:t>
          </a:r>
          <a:endParaRPr lang="nb-NO" sz="1000" b="0" dirty="0">
            <a:solidFill>
              <a:schemeClr val="tx1"/>
            </a:solidFill>
          </a:endParaRPr>
        </a:p>
      </dgm:t>
    </dgm:pt>
    <dgm:pt modelId="{93B047AF-43AB-4BA1-B3F9-D9009DF676C9}" type="parTrans" cxnId="{820FEAE6-EA51-4B7E-9EB6-F29F174FF2D6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97FC5AF1-030A-4B02-90F6-188FE43F31A7}" type="sibTrans" cxnId="{820FEAE6-EA51-4B7E-9EB6-F29F174FF2D6}">
      <dgm:prSet/>
      <dgm:spPr/>
      <dgm:t>
        <a:bodyPr/>
        <a:lstStyle/>
        <a:p>
          <a:endParaRPr lang="nb-NO" sz="1800" b="1">
            <a:solidFill>
              <a:schemeClr val="tx1"/>
            </a:solidFill>
          </a:endParaRPr>
        </a:p>
      </dgm:t>
    </dgm:pt>
    <dgm:pt modelId="{B871F86F-8D31-450F-B682-449CDCBD3571}" type="asst">
      <dgm:prSet custT="1"/>
      <dgm:spPr>
        <a:noFill/>
      </dgm:spPr>
      <dgm:t>
        <a:bodyPr/>
        <a:lstStyle/>
        <a:p>
          <a:r>
            <a:rPr lang="nb-NO" sz="900" b="1" dirty="0" smtClean="0"/>
            <a:t>Kommunikasjon</a:t>
          </a:r>
        </a:p>
        <a:p>
          <a:r>
            <a:rPr lang="nb-NO" sz="900" dirty="0" smtClean="0"/>
            <a:t>Arnt Olav </a:t>
          </a:r>
        </a:p>
        <a:p>
          <a:r>
            <a:rPr lang="nb-NO" sz="900" dirty="0" smtClean="0"/>
            <a:t>Herjehagen</a:t>
          </a:r>
          <a:endParaRPr lang="nb-NO" sz="900" dirty="0"/>
        </a:p>
      </dgm:t>
    </dgm:pt>
    <dgm:pt modelId="{F62D1948-8326-4112-9366-7239E750B505}" type="parTrans" cxnId="{04AB20F1-BC8A-41E2-BB75-3FD62315DDC1}">
      <dgm:prSet/>
      <dgm:spPr/>
      <dgm:t>
        <a:bodyPr/>
        <a:lstStyle/>
        <a:p>
          <a:endParaRPr lang="nb-NO"/>
        </a:p>
      </dgm:t>
    </dgm:pt>
    <dgm:pt modelId="{CCF31285-B919-4140-B5BB-6E11D9F129CC}" type="sibTrans" cxnId="{04AB20F1-BC8A-41E2-BB75-3FD62315DDC1}">
      <dgm:prSet/>
      <dgm:spPr/>
      <dgm:t>
        <a:bodyPr/>
        <a:lstStyle/>
        <a:p>
          <a:endParaRPr lang="nb-NO"/>
        </a:p>
      </dgm:t>
    </dgm:pt>
    <dgm:pt modelId="{1CD5F40E-7AB3-4B10-B255-77BD8BCEBCC1}" type="asst">
      <dgm:prSet custT="1"/>
      <dgm:spPr>
        <a:noFill/>
      </dgm:spPr>
      <dgm:t>
        <a:bodyPr/>
        <a:lstStyle/>
        <a:p>
          <a:r>
            <a:rPr lang="nb-NO" sz="900" b="1" dirty="0" smtClean="0"/>
            <a:t>Tjenester</a:t>
          </a:r>
        </a:p>
        <a:p>
          <a:r>
            <a:rPr lang="nb-NO" sz="900" dirty="0" smtClean="0"/>
            <a:t>Gro Berild</a:t>
          </a:r>
        </a:p>
        <a:p>
          <a:r>
            <a:rPr lang="nb-NO" sz="900" dirty="0" smtClean="0"/>
            <a:t>Kåre Straume</a:t>
          </a:r>
          <a:endParaRPr lang="nb-NO" sz="900" dirty="0"/>
        </a:p>
      </dgm:t>
    </dgm:pt>
    <dgm:pt modelId="{A7B16652-4A2F-455F-9BDE-547C9996D262}" type="parTrans" cxnId="{340227F0-8B8A-41E8-8663-C38B1AE445DB}">
      <dgm:prSet/>
      <dgm:spPr/>
      <dgm:t>
        <a:bodyPr/>
        <a:lstStyle/>
        <a:p>
          <a:endParaRPr lang="nb-NO"/>
        </a:p>
      </dgm:t>
    </dgm:pt>
    <dgm:pt modelId="{8532D9CA-6CBD-4793-B12E-9284609F7505}" type="sibTrans" cxnId="{340227F0-8B8A-41E8-8663-C38B1AE445DB}">
      <dgm:prSet/>
      <dgm:spPr/>
      <dgm:t>
        <a:bodyPr/>
        <a:lstStyle/>
        <a:p>
          <a:endParaRPr lang="nb-NO"/>
        </a:p>
      </dgm:t>
    </dgm:pt>
    <dgm:pt modelId="{BE064E4E-B6B8-49F4-8E34-E986C477A9D5}">
      <dgm:prSet/>
      <dgm:spPr>
        <a:solidFill>
          <a:srgbClr val="FFCCCC"/>
        </a:solidFill>
      </dgm:spPr>
      <dgm:t>
        <a:bodyPr/>
        <a:lstStyle/>
        <a:p>
          <a:r>
            <a:rPr lang="nb-NO" dirty="0" smtClean="0"/>
            <a:t>Oppvekst Måndalen</a:t>
          </a:r>
        </a:p>
        <a:p>
          <a:r>
            <a:rPr lang="nb-NO" dirty="0" smtClean="0"/>
            <a:t>Bjørn Nord</a:t>
          </a:r>
          <a:endParaRPr lang="nb-NO" dirty="0"/>
        </a:p>
      </dgm:t>
    </dgm:pt>
    <dgm:pt modelId="{F0B9F85B-EF2F-40E6-BB19-FFE2BA4A64CE}" type="parTrans" cxnId="{63FD91A1-FF54-4BF6-8D3F-8F5255B0041E}">
      <dgm:prSet/>
      <dgm:spPr>
        <a:solidFill>
          <a:srgbClr val="FFCCCC"/>
        </a:solidFill>
      </dgm:spPr>
      <dgm:t>
        <a:bodyPr/>
        <a:lstStyle/>
        <a:p>
          <a:endParaRPr lang="nb-NO"/>
        </a:p>
      </dgm:t>
    </dgm:pt>
    <dgm:pt modelId="{C8AFE260-8283-42EE-8497-CBD14C745527}" type="sibTrans" cxnId="{63FD91A1-FF54-4BF6-8D3F-8F5255B0041E}">
      <dgm:prSet/>
      <dgm:spPr/>
      <dgm:t>
        <a:bodyPr/>
        <a:lstStyle/>
        <a:p>
          <a:endParaRPr lang="nb-NO"/>
        </a:p>
      </dgm:t>
    </dgm:pt>
    <dgm:pt modelId="{AD730124-4790-4F1F-861E-57A57B867851}">
      <dgm:prSet/>
      <dgm:spPr>
        <a:solidFill>
          <a:srgbClr val="FFCCCC"/>
        </a:solidFill>
      </dgm:spPr>
      <dgm:t>
        <a:bodyPr/>
        <a:lstStyle/>
        <a:p>
          <a:r>
            <a:rPr lang="nb-NO" dirty="0" smtClean="0"/>
            <a:t>Oppvekst Vågstranda</a:t>
          </a:r>
        </a:p>
        <a:p>
          <a:r>
            <a:rPr lang="nb-NO" dirty="0" smtClean="0"/>
            <a:t>Aina Tomren</a:t>
          </a:r>
          <a:endParaRPr lang="nb-NO" dirty="0"/>
        </a:p>
      </dgm:t>
    </dgm:pt>
    <dgm:pt modelId="{7417D8B1-5E76-40F7-A4CA-E0980707FF6A}" type="parTrans" cxnId="{CB125581-E055-480F-A34B-9EB7A193716E}">
      <dgm:prSet/>
      <dgm:spPr>
        <a:solidFill>
          <a:srgbClr val="FFCCCC"/>
        </a:solidFill>
      </dgm:spPr>
      <dgm:t>
        <a:bodyPr/>
        <a:lstStyle/>
        <a:p>
          <a:endParaRPr lang="nb-NO"/>
        </a:p>
      </dgm:t>
    </dgm:pt>
    <dgm:pt modelId="{CA0C3D38-A0E9-4322-BE5C-CF1B1E2F29BC}" type="sibTrans" cxnId="{CB125581-E055-480F-A34B-9EB7A193716E}">
      <dgm:prSet/>
      <dgm:spPr/>
      <dgm:t>
        <a:bodyPr/>
        <a:lstStyle/>
        <a:p>
          <a:endParaRPr lang="nb-NO"/>
        </a:p>
      </dgm:t>
    </dgm:pt>
    <dgm:pt modelId="{D0D0E603-F11C-4D08-92AD-0B3D818C1F2F}" type="pres">
      <dgm:prSet presAssocID="{5517A588-C91E-4C9F-8562-4BFF338E3D3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4A053144-808D-446F-9842-BE537A4D2A6A}" type="pres">
      <dgm:prSet presAssocID="{981B1682-4446-490F-AA49-53FE9F66D672}" presName="hierRoot1" presStyleCnt="0">
        <dgm:presLayoutVars>
          <dgm:hierBranch val="init"/>
        </dgm:presLayoutVars>
      </dgm:prSet>
      <dgm:spPr/>
    </dgm:pt>
    <dgm:pt modelId="{00208C85-C034-491C-98F1-F048EEEA6B1C}" type="pres">
      <dgm:prSet presAssocID="{981B1682-4446-490F-AA49-53FE9F66D672}" presName="rootComposite1" presStyleCnt="0"/>
      <dgm:spPr/>
    </dgm:pt>
    <dgm:pt modelId="{214D0D02-6FCD-48CA-AC39-1B9D7286C38C}" type="pres">
      <dgm:prSet presAssocID="{981B1682-4446-490F-AA49-53FE9F66D672}" presName="rootText1" presStyleLbl="node0" presStyleIdx="0" presStyleCnt="1" custLinFactNeighborX="3093" custLinFactNeighborY="1571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6951665-FAD3-49EB-87F2-DB21F2BD1FC8}" type="pres">
      <dgm:prSet presAssocID="{981B1682-4446-490F-AA49-53FE9F66D672}" presName="rootConnector1" presStyleLbl="node1" presStyleIdx="0" presStyleCnt="0"/>
      <dgm:spPr/>
      <dgm:t>
        <a:bodyPr/>
        <a:lstStyle/>
        <a:p>
          <a:endParaRPr lang="nb-NO"/>
        </a:p>
      </dgm:t>
    </dgm:pt>
    <dgm:pt modelId="{41E678BE-2585-4185-8683-CCDDD34B9A57}" type="pres">
      <dgm:prSet presAssocID="{981B1682-4446-490F-AA49-53FE9F66D672}" presName="hierChild2" presStyleCnt="0"/>
      <dgm:spPr/>
    </dgm:pt>
    <dgm:pt modelId="{7461F7BF-00C7-444D-9935-53CA1F5A46B1}" type="pres">
      <dgm:prSet presAssocID="{3BA63491-401C-4187-9C44-F12822144A83}" presName="Name37" presStyleLbl="parChTrans1D2" presStyleIdx="0" presStyleCnt="7"/>
      <dgm:spPr/>
      <dgm:t>
        <a:bodyPr/>
        <a:lstStyle/>
        <a:p>
          <a:endParaRPr lang="nb-NO"/>
        </a:p>
      </dgm:t>
    </dgm:pt>
    <dgm:pt modelId="{093A05D6-266F-4887-96A3-903A30D5D858}" type="pres">
      <dgm:prSet presAssocID="{CBFDE5B4-4FB1-4122-AA32-628BFB48F189}" presName="hierRoot2" presStyleCnt="0">
        <dgm:presLayoutVars>
          <dgm:hierBranch val="hang"/>
        </dgm:presLayoutVars>
      </dgm:prSet>
      <dgm:spPr/>
    </dgm:pt>
    <dgm:pt modelId="{A89AE33E-E50D-4A3B-A36C-B020EA3F81DB}" type="pres">
      <dgm:prSet presAssocID="{CBFDE5B4-4FB1-4122-AA32-628BFB48F189}" presName="rootComposite" presStyleCnt="0"/>
      <dgm:spPr/>
    </dgm:pt>
    <dgm:pt modelId="{100077C7-FB6C-48D7-BA93-49525B67593A}" type="pres">
      <dgm:prSet presAssocID="{CBFDE5B4-4FB1-4122-AA32-628BFB48F189}" presName="rootText" presStyleLbl="node2" presStyleIdx="0" presStyleCnt="3" custScaleY="729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7870010-4F6F-437B-95EF-7058EECACA55}" type="pres">
      <dgm:prSet presAssocID="{CBFDE5B4-4FB1-4122-AA32-628BFB48F189}" presName="rootConnector" presStyleLbl="node2" presStyleIdx="0" presStyleCnt="3"/>
      <dgm:spPr/>
      <dgm:t>
        <a:bodyPr/>
        <a:lstStyle/>
        <a:p>
          <a:endParaRPr lang="nb-NO"/>
        </a:p>
      </dgm:t>
    </dgm:pt>
    <dgm:pt modelId="{2C51241F-34AC-476A-BA0F-43A6D6FB13E3}" type="pres">
      <dgm:prSet presAssocID="{CBFDE5B4-4FB1-4122-AA32-628BFB48F189}" presName="hierChild4" presStyleCnt="0"/>
      <dgm:spPr/>
    </dgm:pt>
    <dgm:pt modelId="{0CFA1300-1EED-4ADD-AA2D-428292C7EACC}" type="pres">
      <dgm:prSet presAssocID="{9DD5366C-6725-4B6D-9CF7-C28B0261110A}" presName="Name48" presStyleLbl="parChTrans1D3" presStyleIdx="0" presStyleCnt="16"/>
      <dgm:spPr/>
      <dgm:t>
        <a:bodyPr/>
        <a:lstStyle/>
        <a:p>
          <a:endParaRPr lang="nb-NO"/>
        </a:p>
      </dgm:t>
    </dgm:pt>
    <dgm:pt modelId="{13D21248-BCC3-4CB2-BBCB-7F1E9DEB9155}" type="pres">
      <dgm:prSet presAssocID="{E66B5613-C493-4AAA-9795-78156B044E2A}" presName="hierRoot2" presStyleCnt="0">
        <dgm:presLayoutVars>
          <dgm:hierBranch val="init"/>
        </dgm:presLayoutVars>
      </dgm:prSet>
      <dgm:spPr/>
    </dgm:pt>
    <dgm:pt modelId="{667349A2-4F40-4936-BA2E-263D8DEF1F56}" type="pres">
      <dgm:prSet presAssocID="{E66B5613-C493-4AAA-9795-78156B044E2A}" presName="rootComposite" presStyleCnt="0"/>
      <dgm:spPr/>
    </dgm:pt>
    <dgm:pt modelId="{3F849E5E-16A9-44F8-BA8C-66D5C0DBCB07}" type="pres">
      <dgm:prSet presAssocID="{E66B5613-C493-4AAA-9795-78156B044E2A}" presName="rootText" presStyleLbl="node3" presStyleIdx="0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03BD3C7-150D-41A1-A494-DF7631934DD3}" type="pres">
      <dgm:prSet presAssocID="{E66B5613-C493-4AAA-9795-78156B044E2A}" presName="rootConnector" presStyleLbl="node3" presStyleIdx="0" presStyleCnt="16"/>
      <dgm:spPr/>
      <dgm:t>
        <a:bodyPr/>
        <a:lstStyle/>
        <a:p>
          <a:endParaRPr lang="nb-NO"/>
        </a:p>
      </dgm:t>
    </dgm:pt>
    <dgm:pt modelId="{865347AD-8AE3-4603-A173-ECD2359B37D6}" type="pres">
      <dgm:prSet presAssocID="{E66B5613-C493-4AAA-9795-78156B044E2A}" presName="hierChild4" presStyleCnt="0"/>
      <dgm:spPr/>
    </dgm:pt>
    <dgm:pt modelId="{085F7B30-1982-4334-A47B-A8D7ACCA06C8}" type="pres">
      <dgm:prSet presAssocID="{E66B5613-C493-4AAA-9795-78156B044E2A}" presName="hierChild5" presStyleCnt="0"/>
      <dgm:spPr/>
    </dgm:pt>
    <dgm:pt modelId="{BB426D39-8869-4E50-8136-1DDE59810CCA}" type="pres">
      <dgm:prSet presAssocID="{A10C7D1A-F05C-4BE6-87CE-E988EBE04E80}" presName="Name48" presStyleLbl="parChTrans1D3" presStyleIdx="1" presStyleCnt="16"/>
      <dgm:spPr/>
      <dgm:t>
        <a:bodyPr/>
        <a:lstStyle/>
        <a:p>
          <a:endParaRPr lang="nb-NO"/>
        </a:p>
      </dgm:t>
    </dgm:pt>
    <dgm:pt modelId="{B69589AB-A26E-4A3A-B497-58ECF32535D0}" type="pres">
      <dgm:prSet presAssocID="{99B57DC7-7BA4-4516-9583-87A2580AC41B}" presName="hierRoot2" presStyleCnt="0">
        <dgm:presLayoutVars>
          <dgm:hierBranch val="init"/>
        </dgm:presLayoutVars>
      </dgm:prSet>
      <dgm:spPr/>
    </dgm:pt>
    <dgm:pt modelId="{9A83CE34-EF2F-484D-968B-9B7A7086031E}" type="pres">
      <dgm:prSet presAssocID="{99B57DC7-7BA4-4516-9583-87A2580AC41B}" presName="rootComposite" presStyleCnt="0"/>
      <dgm:spPr/>
    </dgm:pt>
    <dgm:pt modelId="{0962DCEA-A373-4CF7-81CF-EE322825765B}" type="pres">
      <dgm:prSet presAssocID="{99B57DC7-7BA4-4516-9583-87A2580AC41B}" presName="rootText" presStyleLbl="node3" presStyleIdx="1" presStyleCnt="16" custLinFactNeighborX="4757" custLinFactNeighborY="2906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2D5FCD1-0E76-4C7B-81C2-9E12EAF37280}" type="pres">
      <dgm:prSet presAssocID="{99B57DC7-7BA4-4516-9583-87A2580AC41B}" presName="rootConnector" presStyleLbl="node3" presStyleIdx="1" presStyleCnt="16"/>
      <dgm:spPr/>
      <dgm:t>
        <a:bodyPr/>
        <a:lstStyle/>
        <a:p>
          <a:endParaRPr lang="nb-NO"/>
        </a:p>
      </dgm:t>
    </dgm:pt>
    <dgm:pt modelId="{EC23F79F-EA37-4B11-B974-B330F7C82930}" type="pres">
      <dgm:prSet presAssocID="{99B57DC7-7BA4-4516-9583-87A2580AC41B}" presName="hierChild4" presStyleCnt="0"/>
      <dgm:spPr/>
    </dgm:pt>
    <dgm:pt modelId="{D29485CF-3DAD-4317-91DE-0D28D1EC2050}" type="pres">
      <dgm:prSet presAssocID="{99B57DC7-7BA4-4516-9583-87A2580AC41B}" presName="hierChild5" presStyleCnt="0"/>
      <dgm:spPr/>
    </dgm:pt>
    <dgm:pt modelId="{72595E30-FFED-4450-9CB2-887594FD9F7F}" type="pres">
      <dgm:prSet presAssocID="{143566A2-C22A-4266-B66B-43F16B78941B}" presName="Name48" presStyleLbl="parChTrans1D3" presStyleIdx="2" presStyleCnt="16"/>
      <dgm:spPr/>
      <dgm:t>
        <a:bodyPr/>
        <a:lstStyle/>
        <a:p>
          <a:endParaRPr lang="nb-NO"/>
        </a:p>
      </dgm:t>
    </dgm:pt>
    <dgm:pt modelId="{3422A4CC-5F6C-478A-A6FB-2E5E7EFA7512}" type="pres">
      <dgm:prSet presAssocID="{56EB7A35-742B-4F17-B87E-920EB9D24D4F}" presName="hierRoot2" presStyleCnt="0">
        <dgm:presLayoutVars>
          <dgm:hierBranch val="init"/>
        </dgm:presLayoutVars>
      </dgm:prSet>
      <dgm:spPr/>
    </dgm:pt>
    <dgm:pt modelId="{31DD10DC-B956-4D61-B3F1-A67E2E654299}" type="pres">
      <dgm:prSet presAssocID="{56EB7A35-742B-4F17-B87E-920EB9D24D4F}" presName="rootComposite" presStyleCnt="0"/>
      <dgm:spPr/>
    </dgm:pt>
    <dgm:pt modelId="{89CE2F2C-1E11-44C8-888A-1634A3FE5EA6}" type="pres">
      <dgm:prSet presAssocID="{56EB7A35-742B-4F17-B87E-920EB9D24D4F}" presName="rootText" presStyleLbl="node3" presStyleIdx="2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5E353A3-BF0E-4F45-A41A-8266DD1155F4}" type="pres">
      <dgm:prSet presAssocID="{56EB7A35-742B-4F17-B87E-920EB9D24D4F}" presName="rootConnector" presStyleLbl="node3" presStyleIdx="2" presStyleCnt="16"/>
      <dgm:spPr/>
      <dgm:t>
        <a:bodyPr/>
        <a:lstStyle/>
        <a:p>
          <a:endParaRPr lang="nb-NO"/>
        </a:p>
      </dgm:t>
    </dgm:pt>
    <dgm:pt modelId="{2E8796C8-DED3-44F0-827F-94E276FB118C}" type="pres">
      <dgm:prSet presAssocID="{56EB7A35-742B-4F17-B87E-920EB9D24D4F}" presName="hierChild4" presStyleCnt="0"/>
      <dgm:spPr/>
    </dgm:pt>
    <dgm:pt modelId="{89EF16D3-5FF6-4D75-9118-FBF5D1B2D0CF}" type="pres">
      <dgm:prSet presAssocID="{56EB7A35-742B-4F17-B87E-920EB9D24D4F}" presName="hierChild5" presStyleCnt="0"/>
      <dgm:spPr/>
    </dgm:pt>
    <dgm:pt modelId="{316D0D46-9BD3-4E99-800A-2C83E22AC47D}" type="pres">
      <dgm:prSet presAssocID="{5A0BD745-9699-41CF-9DEF-A7A7090098A9}" presName="Name48" presStyleLbl="parChTrans1D3" presStyleIdx="3" presStyleCnt="16"/>
      <dgm:spPr/>
      <dgm:t>
        <a:bodyPr/>
        <a:lstStyle/>
        <a:p>
          <a:endParaRPr lang="nb-NO"/>
        </a:p>
      </dgm:t>
    </dgm:pt>
    <dgm:pt modelId="{B7CDBBFD-42FD-4BBE-BA78-381E52E23D43}" type="pres">
      <dgm:prSet presAssocID="{C4E35845-1D11-4D07-A503-DCFCFEDC663D}" presName="hierRoot2" presStyleCnt="0">
        <dgm:presLayoutVars>
          <dgm:hierBranch val="init"/>
        </dgm:presLayoutVars>
      </dgm:prSet>
      <dgm:spPr/>
    </dgm:pt>
    <dgm:pt modelId="{DE222F71-9AA3-494F-9E9C-067FC97952BE}" type="pres">
      <dgm:prSet presAssocID="{C4E35845-1D11-4D07-A503-DCFCFEDC663D}" presName="rootComposite" presStyleCnt="0"/>
      <dgm:spPr/>
    </dgm:pt>
    <dgm:pt modelId="{93BF0BF4-47E1-4316-81C8-6A39569A0673}" type="pres">
      <dgm:prSet presAssocID="{C4E35845-1D11-4D07-A503-DCFCFEDC663D}" presName="rootText" presStyleLbl="node3" presStyleIdx="3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EC315D2-8F8F-424D-B33D-C840B051FAE9}" type="pres">
      <dgm:prSet presAssocID="{C4E35845-1D11-4D07-A503-DCFCFEDC663D}" presName="rootConnector" presStyleLbl="node3" presStyleIdx="3" presStyleCnt="16"/>
      <dgm:spPr/>
      <dgm:t>
        <a:bodyPr/>
        <a:lstStyle/>
        <a:p>
          <a:endParaRPr lang="nb-NO"/>
        </a:p>
      </dgm:t>
    </dgm:pt>
    <dgm:pt modelId="{DC36B974-2186-47A3-8550-B7023BA82929}" type="pres">
      <dgm:prSet presAssocID="{C4E35845-1D11-4D07-A503-DCFCFEDC663D}" presName="hierChild4" presStyleCnt="0"/>
      <dgm:spPr/>
    </dgm:pt>
    <dgm:pt modelId="{A02A15C6-0D94-4737-9714-B338BB81DC86}" type="pres">
      <dgm:prSet presAssocID="{C4E35845-1D11-4D07-A503-DCFCFEDC663D}" presName="hierChild5" presStyleCnt="0"/>
      <dgm:spPr/>
    </dgm:pt>
    <dgm:pt modelId="{E4970674-5539-49CF-80AF-3FA5EF8290CD}" type="pres">
      <dgm:prSet presAssocID="{8583F75F-F9FD-4A19-AE9C-E5CA097C9C81}" presName="Name48" presStyleLbl="parChTrans1D3" presStyleIdx="4" presStyleCnt="16"/>
      <dgm:spPr/>
      <dgm:t>
        <a:bodyPr/>
        <a:lstStyle/>
        <a:p>
          <a:endParaRPr lang="nb-NO"/>
        </a:p>
      </dgm:t>
    </dgm:pt>
    <dgm:pt modelId="{44C78B34-45C0-4FBC-B0C2-8159057176F7}" type="pres">
      <dgm:prSet presAssocID="{988555E2-7D65-471F-BC08-58B63774F530}" presName="hierRoot2" presStyleCnt="0">
        <dgm:presLayoutVars>
          <dgm:hierBranch val="init"/>
        </dgm:presLayoutVars>
      </dgm:prSet>
      <dgm:spPr/>
    </dgm:pt>
    <dgm:pt modelId="{0B850C1D-2CDF-4D93-B049-DB3C82F5E87A}" type="pres">
      <dgm:prSet presAssocID="{988555E2-7D65-471F-BC08-58B63774F530}" presName="rootComposite" presStyleCnt="0"/>
      <dgm:spPr/>
    </dgm:pt>
    <dgm:pt modelId="{B07BC610-F659-4A90-BCCA-727142240A21}" type="pres">
      <dgm:prSet presAssocID="{988555E2-7D65-471F-BC08-58B63774F530}" presName="rootText" presStyleLbl="node3" presStyleIdx="4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A9AB6BF-2167-4D18-AAFD-4D68EF34B8B8}" type="pres">
      <dgm:prSet presAssocID="{988555E2-7D65-471F-BC08-58B63774F530}" presName="rootConnector" presStyleLbl="node3" presStyleIdx="4" presStyleCnt="16"/>
      <dgm:spPr/>
      <dgm:t>
        <a:bodyPr/>
        <a:lstStyle/>
        <a:p>
          <a:endParaRPr lang="nb-NO"/>
        </a:p>
      </dgm:t>
    </dgm:pt>
    <dgm:pt modelId="{49D841B9-5A73-4C43-A774-1900A43D826C}" type="pres">
      <dgm:prSet presAssocID="{988555E2-7D65-471F-BC08-58B63774F530}" presName="hierChild4" presStyleCnt="0"/>
      <dgm:spPr/>
    </dgm:pt>
    <dgm:pt modelId="{CAB686F3-8023-4808-9A46-FDEBC251616E}" type="pres">
      <dgm:prSet presAssocID="{988555E2-7D65-471F-BC08-58B63774F530}" presName="hierChild5" presStyleCnt="0"/>
      <dgm:spPr/>
    </dgm:pt>
    <dgm:pt modelId="{80761752-5A8B-4D75-8A2B-F81217BFBC42}" type="pres">
      <dgm:prSet presAssocID="{CBFDE5B4-4FB1-4122-AA32-628BFB48F189}" presName="hierChild5" presStyleCnt="0"/>
      <dgm:spPr/>
    </dgm:pt>
    <dgm:pt modelId="{FBEF552B-F2C7-4A67-9F5F-56EE4ABC40F1}" type="pres">
      <dgm:prSet presAssocID="{52CB1764-7FFE-48CB-90FE-A35E1F46D587}" presName="Name37" presStyleLbl="parChTrans1D2" presStyleIdx="1" presStyleCnt="7"/>
      <dgm:spPr/>
      <dgm:t>
        <a:bodyPr/>
        <a:lstStyle/>
        <a:p>
          <a:endParaRPr lang="nb-NO"/>
        </a:p>
      </dgm:t>
    </dgm:pt>
    <dgm:pt modelId="{86E19A2F-5C58-4283-A08F-965832CD5189}" type="pres">
      <dgm:prSet presAssocID="{0D62121D-C160-44DD-B670-1109601ACD60}" presName="hierRoot2" presStyleCnt="0">
        <dgm:presLayoutVars>
          <dgm:hierBranch val="hang"/>
        </dgm:presLayoutVars>
      </dgm:prSet>
      <dgm:spPr/>
    </dgm:pt>
    <dgm:pt modelId="{958853C3-5A39-4C51-A6F2-AFD5CA98D534}" type="pres">
      <dgm:prSet presAssocID="{0D62121D-C160-44DD-B670-1109601ACD60}" presName="rootComposite" presStyleCnt="0"/>
      <dgm:spPr/>
    </dgm:pt>
    <dgm:pt modelId="{D350D1DC-0772-4DEE-92D8-C42E7997020E}" type="pres">
      <dgm:prSet presAssocID="{0D62121D-C160-44DD-B670-1109601ACD60}" presName="rootText" presStyleLbl="node2" presStyleIdx="1" presStyleCnt="3" custScaleY="7178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89F7C3D-F0AA-4C1E-BA2B-4AA056AC6FF3}" type="pres">
      <dgm:prSet presAssocID="{0D62121D-C160-44DD-B670-1109601ACD60}" presName="rootConnector" presStyleLbl="node2" presStyleIdx="1" presStyleCnt="3"/>
      <dgm:spPr/>
      <dgm:t>
        <a:bodyPr/>
        <a:lstStyle/>
        <a:p>
          <a:endParaRPr lang="nb-NO"/>
        </a:p>
      </dgm:t>
    </dgm:pt>
    <dgm:pt modelId="{5BF3032C-6C08-422F-A39E-4D7C55BE401C}" type="pres">
      <dgm:prSet presAssocID="{0D62121D-C160-44DD-B670-1109601ACD60}" presName="hierChild4" presStyleCnt="0"/>
      <dgm:spPr/>
    </dgm:pt>
    <dgm:pt modelId="{C0DDDE40-383F-4D1A-8A3F-BCD10916445B}" type="pres">
      <dgm:prSet presAssocID="{93B047AF-43AB-4BA1-B3F9-D9009DF676C9}" presName="Name48" presStyleLbl="parChTrans1D3" presStyleIdx="5" presStyleCnt="16"/>
      <dgm:spPr/>
      <dgm:t>
        <a:bodyPr/>
        <a:lstStyle/>
        <a:p>
          <a:endParaRPr lang="nb-NO"/>
        </a:p>
      </dgm:t>
    </dgm:pt>
    <dgm:pt modelId="{DCB44FDD-C8C3-4EC5-B1B1-86BA3D39EB4A}" type="pres">
      <dgm:prSet presAssocID="{31ADA8B2-9127-4DF3-B4FD-1EE0B77A36CE}" presName="hierRoot2" presStyleCnt="0">
        <dgm:presLayoutVars>
          <dgm:hierBranch val="init"/>
        </dgm:presLayoutVars>
      </dgm:prSet>
      <dgm:spPr/>
    </dgm:pt>
    <dgm:pt modelId="{10837FA0-4EF2-4E93-8275-18151C45CFC8}" type="pres">
      <dgm:prSet presAssocID="{31ADA8B2-9127-4DF3-B4FD-1EE0B77A36CE}" presName="rootComposite" presStyleCnt="0"/>
      <dgm:spPr/>
    </dgm:pt>
    <dgm:pt modelId="{BE7BF879-2E49-4B56-89CF-AF4E51BF833E}" type="pres">
      <dgm:prSet presAssocID="{31ADA8B2-9127-4DF3-B4FD-1EE0B77A36CE}" presName="rootText" presStyleLbl="node3" presStyleIdx="5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BACE8A0-2077-44D9-B22B-46136B25FA48}" type="pres">
      <dgm:prSet presAssocID="{31ADA8B2-9127-4DF3-B4FD-1EE0B77A36CE}" presName="rootConnector" presStyleLbl="node3" presStyleIdx="5" presStyleCnt="16"/>
      <dgm:spPr/>
      <dgm:t>
        <a:bodyPr/>
        <a:lstStyle/>
        <a:p>
          <a:endParaRPr lang="nb-NO"/>
        </a:p>
      </dgm:t>
    </dgm:pt>
    <dgm:pt modelId="{4012B052-777D-4CB3-B767-A2F0E0C79760}" type="pres">
      <dgm:prSet presAssocID="{31ADA8B2-9127-4DF3-B4FD-1EE0B77A36CE}" presName="hierChild4" presStyleCnt="0"/>
      <dgm:spPr/>
    </dgm:pt>
    <dgm:pt modelId="{B3F8BE22-99BB-4E30-992C-4F0C1DF2E54D}" type="pres">
      <dgm:prSet presAssocID="{31ADA8B2-9127-4DF3-B4FD-1EE0B77A36CE}" presName="hierChild5" presStyleCnt="0"/>
      <dgm:spPr/>
    </dgm:pt>
    <dgm:pt modelId="{EA0636FD-F4E0-41AE-B253-C2ECEA805087}" type="pres">
      <dgm:prSet presAssocID="{C4493940-AE2C-460B-9041-F8670DD560CD}" presName="Name48" presStyleLbl="parChTrans1D3" presStyleIdx="6" presStyleCnt="16"/>
      <dgm:spPr/>
      <dgm:t>
        <a:bodyPr/>
        <a:lstStyle/>
        <a:p>
          <a:endParaRPr lang="nb-NO"/>
        </a:p>
      </dgm:t>
    </dgm:pt>
    <dgm:pt modelId="{C37FCAEA-6EB3-4BF0-BE6B-39BD8851B74A}" type="pres">
      <dgm:prSet presAssocID="{18B128FD-6756-4329-9DFA-944094555291}" presName="hierRoot2" presStyleCnt="0">
        <dgm:presLayoutVars>
          <dgm:hierBranch val="init"/>
        </dgm:presLayoutVars>
      </dgm:prSet>
      <dgm:spPr/>
    </dgm:pt>
    <dgm:pt modelId="{9F1FA072-8920-4B30-9529-B814E75005A8}" type="pres">
      <dgm:prSet presAssocID="{18B128FD-6756-4329-9DFA-944094555291}" presName="rootComposite" presStyleCnt="0"/>
      <dgm:spPr/>
    </dgm:pt>
    <dgm:pt modelId="{5CF1E5E5-83CD-4F6A-A854-31BCB41C49F9}" type="pres">
      <dgm:prSet presAssocID="{18B128FD-6756-4329-9DFA-944094555291}" presName="rootText" presStyleLbl="node3" presStyleIdx="6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F3F4926-5A2F-4E29-829B-A2D67399A885}" type="pres">
      <dgm:prSet presAssocID="{18B128FD-6756-4329-9DFA-944094555291}" presName="rootConnector" presStyleLbl="node3" presStyleIdx="6" presStyleCnt="16"/>
      <dgm:spPr/>
      <dgm:t>
        <a:bodyPr/>
        <a:lstStyle/>
        <a:p>
          <a:endParaRPr lang="nb-NO"/>
        </a:p>
      </dgm:t>
    </dgm:pt>
    <dgm:pt modelId="{660C8E74-0615-466B-8953-20B1F629D7F8}" type="pres">
      <dgm:prSet presAssocID="{18B128FD-6756-4329-9DFA-944094555291}" presName="hierChild4" presStyleCnt="0"/>
      <dgm:spPr/>
    </dgm:pt>
    <dgm:pt modelId="{F08CF900-A01A-40FC-BC1E-90A971F95A9C}" type="pres">
      <dgm:prSet presAssocID="{18B128FD-6756-4329-9DFA-944094555291}" presName="hierChild5" presStyleCnt="0"/>
      <dgm:spPr/>
    </dgm:pt>
    <dgm:pt modelId="{304D2961-5D2C-4DE3-A9A3-BDCABC49AB3A}" type="pres">
      <dgm:prSet presAssocID="{6FD8E6CA-DEE4-4CE7-99F8-6F33AFB3E159}" presName="Name48" presStyleLbl="parChTrans1D3" presStyleIdx="7" presStyleCnt="16"/>
      <dgm:spPr/>
      <dgm:t>
        <a:bodyPr/>
        <a:lstStyle/>
        <a:p>
          <a:endParaRPr lang="nb-NO"/>
        </a:p>
      </dgm:t>
    </dgm:pt>
    <dgm:pt modelId="{2E006833-C129-4BF6-8892-78E277A2F750}" type="pres">
      <dgm:prSet presAssocID="{F65D5070-B855-4F89-AAE4-A5D1FB5CF49A}" presName="hierRoot2" presStyleCnt="0">
        <dgm:presLayoutVars>
          <dgm:hierBranch val="init"/>
        </dgm:presLayoutVars>
      </dgm:prSet>
      <dgm:spPr/>
    </dgm:pt>
    <dgm:pt modelId="{4A6CC282-1338-4074-A5D8-9F147DA6A140}" type="pres">
      <dgm:prSet presAssocID="{F65D5070-B855-4F89-AAE4-A5D1FB5CF49A}" presName="rootComposite" presStyleCnt="0"/>
      <dgm:spPr/>
    </dgm:pt>
    <dgm:pt modelId="{5CB0359D-1F2B-4451-9B7A-82C4844F0A29}" type="pres">
      <dgm:prSet presAssocID="{F65D5070-B855-4F89-AAE4-A5D1FB5CF49A}" presName="rootText" presStyleLbl="node3" presStyleIdx="7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5CFF3C9-476B-4573-9579-4B7973343C63}" type="pres">
      <dgm:prSet presAssocID="{F65D5070-B855-4F89-AAE4-A5D1FB5CF49A}" presName="rootConnector" presStyleLbl="node3" presStyleIdx="7" presStyleCnt="16"/>
      <dgm:spPr/>
      <dgm:t>
        <a:bodyPr/>
        <a:lstStyle/>
        <a:p>
          <a:endParaRPr lang="nb-NO"/>
        </a:p>
      </dgm:t>
    </dgm:pt>
    <dgm:pt modelId="{CFD9E163-2358-47C9-B279-239CFD407255}" type="pres">
      <dgm:prSet presAssocID="{F65D5070-B855-4F89-AAE4-A5D1FB5CF49A}" presName="hierChild4" presStyleCnt="0"/>
      <dgm:spPr/>
    </dgm:pt>
    <dgm:pt modelId="{D5AED07E-CE00-477B-A24F-F28047B75516}" type="pres">
      <dgm:prSet presAssocID="{F65D5070-B855-4F89-AAE4-A5D1FB5CF49A}" presName="hierChild5" presStyleCnt="0"/>
      <dgm:spPr/>
    </dgm:pt>
    <dgm:pt modelId="{5BABBA3A-F12E-406A-80CB-04DA580205FC}" type="pres">
      <dgm:prSet presAssocID="{B6154026-7A1D-4513-9D4F-1ECB4D08B708}" presName="Name48" presStyleLbl="parChTrans1D3" presStyleIdx="8" presStyleCnt="16"/>
      <dgm:spPr/>
      <dgm:t>
        <a:bodyPr/>
        <a:lstStyle/>
        <a:p>
          <a:endParaRPr lang="nb-NO"/>
        </a:p>
      </dgm:t>
    </dgm:pt>
    <dgm:pt modelId="{B695FA9F-EF66-4BCB-B4A6-C4CC43CEA88D}" type="pres">
      <dgm:prSet presAssocID="{4EC67A47-40E8-4CCA-85F1-D8DFA6E30F6D}" presName="hierRoot2" presStyleCnt="0">
        <dgm:presLayoutVars>
          <dgm:hierBranch val="init"/>
        </dgm:presLayoutVars>
      </dgm:prSet>
      <dgm:spPr/>
    </dgm:pt>
    <dgm:pt modelId="{AF9F6614-53B5-44FE-B338-C93597A78F56}" type="pres">
      <dgm:prSet presAssocID="{4EC67A47-40E8-4CCA-85F1-D8DFA6E30F6D}" presName="rootComposite" presStyleCnt="0"/>
      <dgm:spPr/>
    </dgm:pt>
    <dgm:pt modelId="{9C75A9DF-1845-4CF1-A00D-97ECA90D3592}" type="pres">
      <dgm:prSet presAssocID="{4EC67A47-40E8-4CCA-85F1-D8DFA6E30F6D}" presName="rootText" presStyleLbl="node3" presStyleIdx="8" presStyleCnt="16" custScaleY="1110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70CCB4E-181D-4CEE-90C7-0B19B3E3C7E3}" type="pres">
      <dgm:prSet presAssocID="{4EC67A47-40E8-4CCA-85F1-D8DFA6E30F6D}" presName="rootConnector" presStyleLbl="node3" presStyleIdx="8" presStyleCnt="16"/>
      <dgm:spPr/>
      <dgm:t>
        <a:bodyPr/>
        <a:lstStyle/>
        <a:p>
          <a:endParaRPr lang="nb-NO"/>
        </a:p>
      </dgm:t>
    </dgm:pt>
    <dgm:pt modelId="{2A0C7BFC-2971-4220-A3F3-29B50EF028C0}" type="pres">
      <dgm:prSet presAssocID="{4EC67A47-40E8-4CCA-85F1-D8DFA6E30F6D}" presName="hierChild4" presStyleCnt="0"/>
      <dgm:spPr/>
    </dgm:pt>
    <dgm:pt modelId="{A52F1227-3269-4307-A385-AD84C7B0C278}" type="pres">
      <dgm:prSet presAssocID="{4EC67A47-40E8-4CCA-85F1-D8DFA6E30F6D}" presName="hierChild5" presStyleCnt="0"/>
      <dgm:spPr/>
    </dgm:pt>
    <dgm:pt modelId="{D4277653-AF98-442C-9627-5A25F5175A89}" type="pres">
      <dgm:prSet presAssocID="{0D62121D-C160-44DD-B670-1109601ACD60}" presName="hierChild5" presStyleCnt="0"/>
      <dgm:spPr/>
    </dgm:pt>
    <dgm:pt modelId="{B95532CE-F9A9-45E4-9FD9-1B05DA62149C}" type="pres">
      <dgm:prSet presAssocID="{7DBB9E8B-96F3-4224-8ED3-4003C7E1FACF}" presName="Name37" presStyleLbl="parChTrans1D2" presStyleIdx="2" presStyleCnt="7"/>
      <dgm:spPr/>
      <dgm:t>
        <a:bodyPr/>
        <a:lstStyle/>
        <a:p>
          <a:endParaRPr lang="nb-NO"/>
        </a:p>
      </dgm:t>
    </dgm:pt>
    <dgm:pt modelId="{4AF526E0-6240-4D2E-850B-B987BDE2DEE0}" type="pres">
      <dgm:prSet presAssocID="{7AE8959C-AC06-48D1-A405-1726A83A905A}" presName="hierRoot2" presStyleCnt="0">
        <dgm:presLayoutVars>
          <dgm:hierBranch val="hang"/>
        </dgm:presLayoutVars>
      </dgm:prSet>
      <dgm:spPr/>
    </dgm:pt>
    <dgm:pt modelId="{6F52A52C-D231-40EE-B5C6-69E8E7BEA5F1}" type="pres">
      <dgm:prSet presAssocID="{7AE8959C-AC06-48D1-A405-1726A83A905A}" presName="rootComposite" presStyleCnt="0"/>
      <dgm:spPr/>
    </dgm:pt>
    <dgm:pt modelId="{36C8A418-AFE1-4F26-8BCE-C72C57384A15}" type="pres">
      <dgm:prSet presAssocID="{7AE8959C-AC06-48D1-A405-1726A83A905A}" presName="rootText" presStyleLbl="node2" presStyleIdx="2" presStyleCnt="3" custScaleY="5825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B2F9F11-C203-4EF9-9666-14C9405F18B9}" type="pres">
      <dgm:prSet presAssocID="{7AE8959C-AC06-48D1-A405-1726A83A905A}" presName="rootConnector" presStyleLbl="node2" presStyleIdx="2" presStyleCnt="3"/>
      <dgm:spPr/>
      <dgm:t>
        <a:bodyPr/>
        <a:lstStyle/>
        <a:p>
          <a:endParaRPr lang="nb-NO"/>
        </a:p>
      </dgm:t>
    </dgm:pt>
    <dgm:pt modelId="{ACD555E0-A3C2-4FB2-AB1E-51332A0632D6}" type="pres">
      <dgm:prSet presAssocID="{7AE8959C-AC06-48D1-A405-1726A83A905A}" presName="hierChild4" presStyleCnt="0"/>
      <dgm:spPr/>
    </dgm:pt>
    <dgm:pt modelId="{9289493E-D9C9-43B9-9244-6A1769CD47A8}" type="pres">
      <dgm:prSet presAssocID="{350976DD-A61D-4A44-91C8-1AC11EB47364}" presName="Name48" presStyleLbl="parChTrans1D3" presStyleIdx="9" presStyleCnt="16"/>
      <dgm:spPr/>
      <dgm:t>
        <a:bodyPr/>
        <a:lstStyle/>
        <a:p>
          <a:endParaRPr lang="nb-NO"/>
        </a:p>
      </dgm:t>
    </dgm:pt>
    <dgm:pt modelId="{0D901F7E-D941-429D-9CC8-17A915B477AF}" type="pres">
      <dgm:prSet presAssocID="{833A905F-A87F-4BF4-A94A-2A48CE0E627A}" presName="hierRoot2" presStyleCnt="0">
        <dgm:presLayoutVars>
          <dgm:hierBranch val="init"/>
        </dgm:presLayoutVars>
      </dgm:prSet>
      <dgm:spPr/>
    </dgm:pt>
    <dgm:pt modelId="{534CA760-1DF7-4402-94B4-D556E43DED71}" type="pres">
      <dgm:prSet presAssocID="{833A905F-A87F-4BF4-A94A-2A48CE0E627A}" presName="rootComposite" presStyleCnt="0"/>
      <dgm:spPr/>
    </dgm:pt>
    <dgm:pt modelId="{F4F7C4F2-72F6-49C7-A47D-E49CFF4B8422}" type="pres">
      <dgm:prSet presAssocID="{833A905F-A87F-4BF4-A94A-2A48CE0E627A}" presName="rootText" presStyleLbl="node3" presStyleIdx="9" presStyleCnt="16" custLinFactNeighborX="-5817" custLinFactNeighborY="-676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3EB199A-4A6E-49D0-AA2E-8865F308BCA5}" type="pres">
      <dgm:prSet presAssocID="{833A905F-A87F-4BF4-A94A-2A48CE0E627A}" presName="rootConnector" presStyleLbl="node3" presStyleIdx="9" presStyleCnt="16"/>
      <dgm:spPr/>
      <dgm:t>
        <a:bodyPr/>
        <a:lstStyle/>
        <a:p>
          <a:endParaRPr lang="nb-NO"/>
        </a:p>
      </dgm:t>
    </dgm:pt>
    <dgm:pt modelId="{4C2B4E31-B019-4EF7-8FAD-2AE255F1A72D}" type="pres">
      <dgm:prSet presAssocID="{833A905F-A87F-4BF4-A94A-2A48CE0E627A}" presName="hierChild4" presStyleCnt="0"/>
      <dgm:spPr/>
    </dgm:pt>
    <dgm:pt modelId="{ACCB37C3-C6B5-49F7-8BEA-9E03CF266A25}" type="pres">
      <dgm:prSet presAssocID="{833A905F-A87F-4BF4-A94A-2A48CE0E627A}" presName="hierChild5" presStyleCnt="0"/>
      <dgm:spPr/>
    </dgm:pt>
    <dgm:pt modelId="{D437F351-AF53-4D9B-AFC8-4104AD79EE0F}" type="pres">
      <dgm:prSet presAssocID="{02C6C5EA-25F6-4260-A6AC-3DF33D8B551A}" presName="Name48" presStyleLbl="parChTrans1D3" presStyleIdx="10" presStyleCnt="16"/>
      <dgm:spPr/>
      <dgm:t>
        <a:bodyPr/>
        <a:lstStyle/>
        <a:p>
          <a:endParaRPr lang="nb-NO"/>
        </a:p>
      </dgm:t>
    </dgm:pt>
    <dgm:pt modelId="{28C67EA5-F715-4B0D-97E7-35E5B3B76EE9}" type="pres">
      <dgm:prSet presAssocID="{7A2A8CA9-30FB-458C-A5C8-3E88A07D1110}" presName="hierRoot2" presStyleCnt="0">
        <dgm:presLayoutVars>
          <dgm:hierBranch val="init"/>
        </dgm:presLayoutVars>
      </dgm:prSet>
      <dgm:spPr/>
    </dgm:pt>
    <dgm:pt modelId="{BA21B50F-2FB5-4545-9E52-7C1D688B51C2}" type="pres">
      <dgm:prSet presAssocID="{7A2A8CA9-30FB-458C-A5C8-3E88A07D1110}" presName="rootComposite" presStyleCnt="0"/>
      <dgm:spPr/>
    </dgm:pt>
    <dgm:pt modelId="{8DD0CDE1-49CF-4785-ADB0-E64D586FA624}" type="pres">
      <dgm:prSet presAssocID="{7A2A8CA9-30FB-458C-A5C8-3E88A07D1110}" presName="rootText" presStyleLbl="node3" presStyleIdx="10" presStyleCnt="16" custLinFactNeighborX="-5188" custLinFactNeighborY="-676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D4AE6DF-8159-460E-AA8C-9A6846B7C69A}" type="pres">
      <dgm:prSet presAssocID="{7A2A8CA9-30FB-458C-A5C8-3E88A07D1110}" presName="rootConnector" presStyleLbl="node3" presStyleIdx="10" presStyleCnt="16"/>
      <dgm:spPr/>
      <dgm:t>
        <a:bodyPr/>
        <a:lstStyle/>
        <a:p>
          <a:endParaRPr lang="nb-NO"/>
        </a:p>
      </dgm:t>
    </dgm:pt>
    <dgm:pt modelId="{43F0683C-40BF-4B7B-9C6D-293AA86E29D0}" type="pres">
      <dgm:prSet presAssocID="{7A2A8CA9-30FB-458C-A5C8-3E88A07D1110}" presName="hierChild4" presStyleCnt="0"/>
      <dgm:spPr/>
    </dgm:pt>
    <dgm:pt modelId="{FB6FEC7E-ABCE-4826-B34C-758949768C1A}" type="pres">
      <dgm:prSet presAssocID="{7A2A8CA9-30FB-458C-A5C8-3E88A07D1110}" presName="hierChild5" presStyleCnt="0"/>
      <dgm:spPr/>
    </dgm:pt>
    <dgm:pt modelId="{40D1CC84-CC81-4B0F-AB0A-535BCB928840}" type="pres">
      <dgm:prSet presAssocID="{55B18750-586A-4EFC-A718-FF93E92B0B98}" presName="Name48" presStyleLbl="parChTrans1D3" presStyleIdx="11" presStyleCnt="16"/>
      <dgm:spPr/>
      <dgm:t>
        <a:bodyPr/>
        <a:lstStyle/>
        <a:p>
          <a:endParaRPr lang="nb-NO"/>
        </a:p>
      </dgm:t>
    </dgm:pt>
    <dgm:pt modelId="{3FBA52D7-CA80-4EF5-93B4-51C72982A312}" type="pres">
      <dgm:prSet presAssocID="{DA7FECDC-469F-4DAF-A188-DDC174C13E5F}" presName="hierRoot2" presStyleCnt="0">
        <dgm:presLayoutVars>
          <dgm:hierBranch val="init"/>
        </dgm:presLayoutVars>
      </dgm:prSet>
      <dgm:spPr/>
    </dgm:pt>
    <dgm:pt modelId="{A6F47014-A655-433F-B873-4714889A394F}" type="pres">
      <dgm:prSet presAssocID="{DA7FECDC-469F-4DAF-A188-DDC174C13E5F}" presName="rootComposite" presStyleCnt="0"/>
      <dgm:spPr/>
    </dgm:pt>
    <dgm:pt modelId="{1C67DD55-D56D-4C11-9A0A-A8A72D421633}" type="pres">
      <dgm:prSet presAssocID="{DA7FECDC-469F-4DAF-A188-DDC174C13E5F}" presName="rootText" presStyleLbl="node3" presStyleIdx="11" presStyleCnt="16" custLinFactNeighborX="-5817" custLinFactNeighborY="-280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657D7C6-D300-442B-906A-2EF1CA7AAA6B}" type="pres">
      <dgm:prSet presAssocID="{DA7FECDC-469F-4DAF-A188-DDC174C13E5F}" presName="rootConnector" presStyleLbl="node3" presStyleIdx="11" presStyleCnt="16"/>
      <dgm:spPr/>
      <dgm:t>
        <a:bodyPr/>
        <a:lstStyle/>
        <a:p>
          <a:endParaRPr lang="nb-NO"/>
        </a:p>
      </dgm:t>
    </dgm:pt>
    <dgm:pt modelId="{B3AB0239-5B59-4F6B-96FC-33BCF7E14B9F}" type="pres">
      <dgm:prSet presAssocID="{DA7FECDC-469F-4DAF-A188-DDC174C13E5F}" presName="hierChild4" presStyleCnt="0"/>
      <dgm:spPr/>
    </dgm:pt>
    <dgm:pt modelId="{AADEC640-A717-42B4-B07D-3DDF75643174}" type="pres">
      <dgm:prSet presAssocID="{DA7FECDC-469F-4DAF-A188-DDC174C13E5F}" presName="hierChild5" presStyleCnt="0"/>
      <dgm:spPr/>
    </dgm:pt>
    <dgm:pt modelId="{0B0674A0-92C3-411B-84C0-F5120FA7DB1F}" type="pres">
      <dgm:prSet presAssocID="{0FA1D3BF-DBE1-4675-87A4-DDB3D69AF9CD}" presName="Name48" presStyleLbl="parChTrans1D3" presStyleIdx="12" presStyleCnt="16"/>
      <dgm:spPr/>
      <dgm:t>
        <a:bodyPr/>
        <a:lstStyle/>
        <a:p>
          <a:endParaRPr lang="nb-NO"/>
        </a:p>
      </dgm:t>
    </dgm:pt>
    <dgm:pt modelId="{2AB28424-46F7-4429-8B2A-F20FBD0486E4}" type="pres">
      <dgm:prSet presAssocID="{F3E1800B-21E3-4E1F-8541-9E5DF29B4CD6}" presName="hierRoot2" presStyleCnt="0">
        <dgm:presLayoutVars>
          <dgm:hierBranch val="init"/>
        </dgm:presLayoutVars>
      </dgm:prSet>
      <dgm:spPr/>
    </dgm:pt>
    <dgm:pt modelId="{DD2CABAB-3714-4FE3-A23C-028046D5CC05}" type="pres">
      <dgm:prSet presAssocID="{F3E1800B-21E3-4E1F-8541-9E5DF29B4CD6}" presName="rootComposite" presStyleCnt="0"/>
      <dgm:spPr/>
    </dgm:pt>
    <dgm:pt modelId="{081FA4FE-A0D9-4AAE-AA6D-4973B57D77A7}" type="pres">
      <dgm:prSet presAssocID="{F3E1800B-21E3-4E1F-8541-9E5DF29B4CD6}" presName="rootText" presStyleLbl="node3" presStyleIdx="12" presStyleCnt="16" custLinFactNeighborX="-5188" custLinFactNeighborY="-280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8431E85-4D3A-4FC6-A4AB-D56F6606B874}" type="pres">
      <dgm:prSet presAssocID="{F3E1800B-21E3-4E1F-8541-9E5DF29B4CD6}" presName="rootConnector" presStyleLbl="node3" presStyleIdx="12" presStyleCnt="16"/>
      <dgm:spPr/>
      <dgm:t>
        <a:bodyPr/>
        <a:lstStyle/>
        <a:p>
          <a:endParaRPr lang="nb-NO"/>
        </a:p>
      </dgm:t>
    </dgm:pt>
    <dgm:pt modelId="{DAE40B35-8C7A-447B-86FF-B4FD93973323}" type="pres">
      <dgm:prSet presAssocID="{F3E1800B-21E3-4E1F-8541-9E5DF29B4CD6}" presName="hierChild4" presStyleCnt="0"/>
      <dgm:spPr/>
    </dgm:pt>
    <dgm:pt modelId="{017EE28C-D981-4B00-A847-A15EA656E9E5}" type="pres">
      <dgm:prSet presAssocID="{F3E1800B-21E3-4E1F-8541-9E5DF29B4CD6}" presName="hierChild5" presStyleCnt="0"/>
      <dgm:spPr/>
    </dgm:pt>
    <dgm:pt modelId="{6300AD1B-DF3C-4C3C-BF28-6612E4A46C62}" type="pres">
      <dgm:prSet presAssocID="{E9A177AF-F9AA-42AE-81BD-1002657DAB29}" presName="Name48" presStyleLbl="parChTrans1D3" presStyleIdx="13" presStyleCnt="16"/>
      <dgm:spPr/>
      <dgm:t>
        <a:bodyPr/>
        <a:lstStyle/>
        <a:p>
          <a:endParaRPr lang="nb-NO"/>
        </a:p>
      </dgm:t>
    </dgm:pt>
    <dgm:pt modelId="{23AF072A-58E1-417E-8C9B-E94E0636F9A0}" type="pres">
      <dgm:prSet presAssocID="{DC99EDD4-3E9A-4E66-8C77-BF5F0F97C972}" presName="hierRoot2" presStyleCnt="0">
        <dgm:presLayoutVars>
          <dgm:hierBranch val="init"/>
        </dgm:presLayoutVars>
      </dgm:prSet>
      <dgm:spPr/>
    </dgm:pt>
    <dgm:pt modelId="{9DB5428D-0697-4E87-93D2-9332EEFA331F}" type="pres">
      <dgm:prSet presAssocID="{DC99EDD4-3E9A-4E66-8C77-BF5F0F97C972}" presName="rootComposite" presStyleCnt="0"/>
      <dgm:spPr/>
    </dgm:pt>
    <dgm:pt modelId="{8323FEB7-8634-4594-B6E2-0EE652A6449C}" type="pres">
      <dgm:prSet presAssocID="{DC99EDD4-3E9A-4E66-8C77-BF5F0F97C972}" presName="rootText" presStyleLbl="node3" presStyleIdx="13" presStyleCnt="16" custLinFactNeighborX="-5817" custLinFactNeighborY="-1506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BC5F426-8093-41EA-AB26-A8ACE7D7FD15}" type="pres">
      <dgm:prSet presAssocID="{DC99EDD4-3E9A-4E66-8C77-BF5F0F97C972}" presName="rootConnector" presStyleLbl="node3" presStyleIdx="13" presStyleCnt="16"/>
      <dgm:spPr/>
      <dgm:t>
        <a:bodyPr/>
        <a:lstStyle/>
        <a:p>
          <a:endParaRPr lang="nb-NO"/>
        </a:p>
      </dgm:t>
    </dgm:pt>
    <dgm:pt modelId="{48F16F51-7DC6-4D16-8C14-48DBBDDF06B6}" type="pres">
      <dgm:prSet presAssocID="{DC99EDD4-3E9A-4E66-8C77-BF5F0F97C972}" presName="hierChild4" presStyleCnt="0"/>
      <dgm:spPr/>
    </dgm:pt>
    <dgm:pt modelId="{1EBAE21E-E2A9-403C-B527-F49356BD6284}" type="pres">
      <dgm:prSet presAssocID="{DC99EDD4-3E9A-4E66-8C77-BF5F0F97C972}" presName="hierChild5" presStyleCnt="0"/>
      <dgm:spPr/>
    </dgm:pt>
    <dgm:pt modelId="{0D92D679-61C6-42FF-AB50-DA839BF37F9C}" type="pres">
      <dgm:prSet presAssocID="{F0B9F85B-EF2F-40E6-BB19-FFE2BA4A64CE}" presName="Name48" presStyleLbl="parChTrans1D3" presStyleIdx="14" presStyleCnt="16"/>
      <dgm:spPr/>
      <dgm:t>
        <a:bodyPr/>
        <a:lstStyle/>
        <a:p>
          <a:endParaRPr lang="nb-NO"/>
        </a:p>
      </dgm:t>
    </dgm:pt>
    <dgm:pt modelId="{309DFFFE-5863-47EB-AC19-EA3C3D2DE10F}" type="pres">
      <dgm:prSet presAssocID="{BE064E4E-B6B8-49F4-8E34-E986C477A9D5}" presName="hierRoot2" presStyleCnt="0">
        <dgm:presLayoutVars>
          <dgm:hierBranch val="init"/>
        </dgm:presLayoutVars>
      </dgm:prSet>
      <dgm:spPr/>
    </dgm:pt>
    <dgm:pt modelId="{C6D1FC06-C591-4A84-9F33-4FA3CD2F67D7}" type="pres">
      <dgm:prSet presAssocID="{BE064E4E-B6B8-49F4-8E34-E986C477A9D5}" presName="rootComposite" presStyleCnt="0"/>
      <dgm:spPr/>
    </dgm:pt>
    <dgm:pt modelId="{F5F1A2B4-9178-42ED-8472-3F6941BB76F9}" type="pres">
      <dgm:prSet presAssocID="{BE064E4E-B6B8-49F4-8E34-E986C477A9D5}" presName="rootText" presStyleLbl="node3" presStyleIdx="14" presStyleCnt="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1C58B2F-1FD2-4C3D-805C-EE43C40E12FF}" type="pres">
      <dgm:prSet presAssocID="{BE064E4E-B6B8-49F4-8E34-E986C477A9D5}" presName="rootConnector" presStyleLbl="node3" presStyleIdx="14" presStyleCnt="16"/>
      <dgm:spPr/>
      <dgm:t>
        <a:bodyPr/>
        <a:lstStyle/>
        <a:p>
          <a:endParaRPr lang="nb-NO"/>
        </a:p>
      </dgm:t>
    </dgm:pt>
    <dgm:pt modelId="{61A68B5C-B482-4EF8-AA70-358E97B76E80}" type="pres">
      <dgm:prSet presAssocID="{BE064E4E-B6B8-49F4-8E34-E986C477A9D5}" presName="hierChild4" presStyleCnt="0"/>
      <dgm:spPr/>
    </dgm:pt>
    <dgm:pt modelId="{1F45D446-E4E3-430D-86F7-E7D25CFBBB22}" type="pres">
      <dgm:prSet presAssocID="{BE064E4E-B6B8-49F4-8E34-E986C477A9D5}" presName="hierChild5" presStyleCnt="0"/>
      <dgm:spPr/>
    </dgm:pt>
    <dgm:pt modelId="{B7E8EAB8-75E2-48B7-B73C-BB62EBED4202}" type="pres">
      <dgm:prSet presAssocID="{7417D8B1-5E76-40F7-A4CA-E0980707FF6A}" presName="Name48" presStyleLbl="parChTrans1D3" presStyleIdx="15" presStyleCnt="16"/>
      <dgm:spPr/>
      <dgm:t>
        <a:bodyPr/>
        <a:lstStyle/>
        <a:p>
          <a:endParaRPr lang="nb-NO"/>
        </a:p>
      </dgm:t>
    </dgm:pt>
    <dgm:pt modelId="{268B9EFB-7EA1-4AF5-BB61-D9090DCDD2E3}" type="pres">
      <dgm:prSet presAssocID="{AD730124-4790-4F1F-861E-57A57B867851}" presName="hierRoot2" presStyleCnt="0">
        <dgm:presLayoutVars>
          <dgm:hierBranch val="init"/>
        </dgm:presLayoutVars>
      </dgm:prSet>
      <dgm:spPr/>
    </dgm:pt>
    <dgm:pt modelId="{B983CF66-E9C4-4283-8953-650DA70C2BB9}" type="pres">
      <dgm:prSet presAssocID="{AD730124-4790-4F1F-861E-57A57B867851}" presName="rootComposite" presStyleCnt="0"/>
      <dgm:spPr/>
    </dgm:pt>
    <dgm:pt modelId="{B72F84A9-55A0-469D-96FA-903324E56CF4}" type="pres">
      <dgm:prSet presAssocID="{AD730124-4790-4F1F-861E-57A57B867851}" presName="rootText" presStyleLbl="node3" presStyleIdx="15" presStyleCnt="16" custLinFactNeighborX="-2284" custLinFactNeighborY="-3499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3D4F5F3-73F0-40ED-B9CD-B60537449375}" type="pres">
      <dgm:prSet presAssocID="{AD730124-4790-4F1F-861E-57A57B867851}" presName="rootConnector" presStyleLbl="node3" presStyleIdx="15" presStyleCnt="16"/>
      <dgm:spPr/>
      <dgm:t>
        <a:bodyPr/>
        <a:lstStyle/>
        <a:p>
          <a:endParaRPr lang="nb-NO"/>
        </a:p>
      </dgm:t>
    </dgm:pt>
    <dgm:pt modelId="{8EAAFCC8-F4B8-4925-B96F-BC255620D42D}" type="pres">
      <dgm:prSet presAssocID="{AD730124-4790-4F1F-861E-57A57B867851}" presName="hierChild4" presStyleCnt="0"/>
      <dgm:spPr/>
    </dgm:pt>
    <dgm:pt modelId="{9FFD87E6-8875-4858-85E3-0F630761547B}" type="pres">
      <dgm:prSet presAssocID="{AD730124-4790-4F1F-861E-57A57B867851}" presName="hierChild5" presStyleCnt="0"/>
      <dgm:spPr/>
    </dgm:pt>
    <dgm:pt modelId="{63CDE8D4-B7E1-4606-A9D1-AF30F7BD70ED}" type="pres">
      <dgm:prSet presAssocID="{7AE8959C-AC06-48D1-A405-1726A83A905A}" presName="hierChild5" presStyleCnt="0"/>
      <dgm:spPr/>
    </dgm:pt>
    <dgm:pt modelId="{0BC920AA-F824-4B00-AB36-027FD0FCF38A}" type="pres">
      <dgm:prSet presAssocID="{981B1682-4446-490F-AA49-53FE9F66D672}" presName="hierChild3" presStyleCnt="0"/>
      <dgm:spPr/>
    </dgm:pt>
    <dgm:pt modelId="{4E63F8C1-67C2-41DE-A4CE-2F8CC30F746C}" type="pres">
      <dgm:prSet presAssocID="{4E9BF394-3E68-4157-9030-3D497191E391}" presName="Name111" presStyleLbl="parChTrans1D2" presStyleIdx="3" presStyleCnt="7"/>
      <dgm:spPr/>
      <dgm:t>
        <a:bodyPr/>
        <a:lstStyle/>
        <a:p>
          <a:endParaRPr lang="nb-NO"/>
        </a:p>
      </dgm:t>
    </dgm:pt>
    <dgm:pt modelId="{5E2D9872-915F-404C-94F1-C1643F3D4CA7}" type="pres">
      <dgm:prSet presAssocID="{3716BFC5-38C1-4934-B352-05D9E3451713}" presName="hierRoot3" presStyleCnt="0">
        <dgm:presLayoutVars>
          <dgm:hierBranch val="init"/>
        </dgm:presLayoutVars>
      </dgm:prSet>
      <dgm:spPr/>
    </dgm:pt>
    <dgm:pt modelId="{D9FBFC7B-81A5-40EA-8207-245309C32113}" type="pres">
      <dgm:prSet presAssocID="{3716BFC5-38C1-4934-B352-05D9E3451713}" presName="rootComposite3" presStyleCnt="0"/>
      <dgm:spPr/>
    </dgm:pt>
    <dgm:pt modelId="{2393F648-5553-4B98-8A7C-7B96E169E4D6}" type="pres">
      <dgm:prSet presAssocID="{3716BFC5-38C1-4934-B352-05D9E3451713}" presName="rootText3" presStyleLbl="asst1" presStyleIdx="0" presStyleCnt="4" custScaleY="8311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E9FEECF-430B-4352-9905-1E275B78BE15}" type="pres">
      <dgm:prSet presAssocID="{3716BFC5-38C1-4934-B352-05D9E3451713}" presName="rootConnector3" presStyleLbl="asst1" presStyleIdx="0" presStyleCnt="4"/>
      <dgm:spPr/>
      <dgm:t>
        <a:bodyPr/>
        <a:lstStyle/>
        <a:p>
          <a:endParaRPr lang="nb-NO"/>
        </a:p>
      </dgm:t>
    </dgm:pt>
    <dgm:pt modelId="{76FAE16C-E443-4167-94E4-569EE84B629B}" type="pres">
      <dgm:prSet presAssocID="{3716BFC5-38C1-4934-B352-05D9E3451713}" presName="hierChild6" presStyleCnt="0"/>
      <dgm:spPr/>
    </dgm:pt>
    <dgm:pt modelId="{200845DF-EB76-49DF-BBD8-0F63585F02F1}" type="pres">
      <dgm:prSet presAssocID="{3716BFC5-38C1-4934-B352-05D9E3451713}" presName="hierChild7" presStyleCnt="0"/>
      <dgm:spPr/>
    </dgm:pt>
    <dgm:pt modelId="{C56DCA40-04F8-4325-810C-8329E760D7F5}" type="pres">
      <dgm:prSet presAssocID="{4D177C99-3AEC-4489-BA1B-1C5E4FD53C2D}" presName="Name111" presStyleLbl="parChTrans1D2" presStyleIdx="4" presStyleCnt="7"/>
      <dgm:spPr/>
      <dgm:t>
        <a:bodyPr/>
        <a:lstStyle/>
        <a:p>
          <a:endParaRPr lang="nb-NO"/>
        </a:p>
      </dgm:t>
    </dgm:pt>
    <dgm:pt modelId="{478975FA-F1B7-4A10-98F0-566F2AF1433A}" type="pres">
      <dgm:prSet presAssocID="{C46CA503-827A-4184-A627-02149D41C7DE}" presName="hierRoot3" presStyleCnt="0">
        <dgm:presLayoutVars>
          <dgm:hierBranch val="init"/>
        </dgm:presLayoutVars>
      </dgm:prSet>
      <dgm:spPr/>
    </dgm:pt>
    <dgm:pt modelId="{436A9ED2-F951-4A13-A6F7-9B1C99721CD8}" type="pres">
      <dgm:prSet presAssocID="{C46CA503-827A-4184-A627-02149D41C7DE}" presName="rootComposite3" presStyleCnt="0"/>
      <dgm:spPr/>
    </dgm:pt>
    <dgm:pt modelId="{E4546BE8-9A1E-477B-BC43-AA3788704DC7}" type="pres">
      <dgm:prSet presAssocID="{C46CA503-827A-4184-A627-02149D41C7DE}" presName="rootText3" presStyleLbl="asst1" presStyleIdx="1" presStyleCnt="4" custScaleY="8311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4C5AD7F-D43D-4648-BC33-747CFEC2D528}" type="pres">
      <dgm:prSet presAssocID="{C46CA503-827A-4184-A627-02149D41C7DE}" presName="rootConnector3" presStyleLbl="asst1" presStyleIdx="1" presStyleCnt="4"/>
      <dgm:spPr/>
      <dgm:t>
        <a:bodyPr/>
        <a:lstStyle/>
        <a:p>
          <a:endParaRPr lang="nb-NO"/>
        </a:p>
      </dgm:t>
    </dgm:pt>
    <dgm:pt modelId="{65A8A173-C4E5-4DAD-BF30-75DA20D17F0F}" type="pres">
      <dgm:prSet presAssocID="{C46CA503-827A-4184-A627-02149D41C7DE}" presName="hierChild6" presStyleCnt="0"/>
      <dgm:spPr/>
    </dgm:pt>
    <dgm:pt modelId="{4FE050A6-B55F-4350-BA8C-624E715E5AD8}" type="pres">
      <dgm:prSet presAssocID="{C46CA503-827A-4184-A627-02149D41C7DE}" presName="hierChild7" presStyleCnt="0"/>
      <dgm:spPr/>
    </dgm:pt>
    <dgm:pt modelId="{845894A3-9C29-4FC9-B55D-126C09587B5B}" type="pres">
      <dgm:prSet presAssocID="{F62D1948-8326-4112-9366-7239E750B505}" presName="Name111" presStyleLbl="parChTrans1D2" presStyleIdx="5" presStyleCnt="7"/>
      <dgm:spPr/>
      <dgm:t>
        <a:bodyPr/>
        <a:lstStyle/>
        <a:p>
          <a:endParaRPr lang="nb-NO"/>
        </a:p>
      </dgm:t>
    </dgm:pt>
    <dgm:pt modelId="{BF46ABA5-CCD9-441B-A71A-3B8A52703BA4}" type="pres">
      <dgm:prSet presAssocID="{B871F86F-8D31-450F-B682-449CDCBD3571}" presName="hierRoot3" presStyleCnt="0">
        <dgm:presLayoutVars>
          <dgm:hierBranch val="init"/>
        </dgm:presLayoutVars>
      </dgm:prSet>
      <dgm:spPr/>
    </dgm:pt>
    <dgm:pt modelId="{DF0515FD-8C6B-47C1-9EAD-78706F2D0DC2}" type="pres">
      <dgm:prSet presAssocID="{B871F86F-8D31-450F-B682-449CDCBD3571}" presName="rootComposite3" presStyleCnt="0"/>
      <dgm:spPr/>
    </dgm:pt>
    <dgm:pt modelId="{4741719F-0BAA-406B-89E7-6C8959BAFDCA}" type="pres">
      <dgm:prSet presAssocID="{B871F86F-8D31-450F-B682-449CDCBD3571}" presName="rootText3" presStyleLbl="asst1" presStyleIdx="2" presStyleCnt="4" custScaleY="9168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B2A0B14-5410-4222-80C1-AC3FAC0C55CC}" type="pres">
      <dgm:prSet presAssocID="{B871F86F-8D31-450F-B682-449CDCBD3571}" presName="rootConnector3" presStyleLbl="asst1" presStyleIdx="2" presStyleCnt="4"/>
      <dgm:spPr/>
      <dgm:t>
        <a:bodyPr/>
        <a:lstStyle/>
        <a:p>
          <a:endParaRPr lang="nb-NO"/>
        </a:p>
      </dgm:t>
    </dgm:pt>
    <dgm:pt modelId="{6E2A95F1-543F-4013-9083-C9B7568654D9}" type="pres">
      <dgm:prSet presAssocID="{B871F86F-8D31-450F-B682-449CDCBD3571}" presName="hierChild6" presStyleCnt="0"/>
      <dgm:spPr/>
    </dgm:pt>
    <dgm:pt modelId="{090140F2-FD14-4746-91F8-A7B4BD526CFC}" type="pres">
      <dgm:prSet presAssocID="{B871F86F-8D31-450F-B682-449CDCBD3571}" presName="hierChild7" presStyleCnt="0"/>
      <dgm:spPr/>
    </dgm:pt>
    <dgm:pt modelId="{4808A3BD-3348-42E8-90F8-17F193659CC5}" type="pres">
      <dgm:prSet presAssocID="{A7B16652-4A2F-455F-9BDE-547C9996D262}" presName="Name111" presStyleLbl="parChTrans1D2" presStyleIdx="6" presStyleCnt="7"/>
      <dgm:spPr/>
      <dgm:t>
        <a:bodyPr/>
        <a:lstStyle/>
        <a:p>
          <a:endParaRPr lang="nb-NO"/>
        </a:p>
      </dgm:t>
    </dgm:pt>
    <dgm:pt modelId="{723BA60D-A184-4905-ACA0-C35840D3DBBF}" type="pres">
      <dgm:prSet presAssocID="{1CD5F40E-7AB3-4B10-B255-77BD8BCEBCC1}" presName="hierRoot3" presStyleCnt="0">
        <dgm:presLayoutVars>
          <dgm:hierBranch val="init"/>
        </dgm:presLayoutVars>
      </dgm:prSet>
      <dgm:spPr/>
    </dgm:pt>
    <dgm:pt modelId="{CD569B24-8310-4989-A1A4-73E18AC2BF79}" type="pres">
      <dgm:prSet presAssocID="{1CD5F40E-7AB3-4B10-B255-77BD8BCEBCC1}" presName="rootComposite3" presStyleCnt="0"/>
      <dgm:spPr/>
    </dgm:pt>
    <dgm:pt modelId="{19BCF7E6-C628-4458-8E5F-442F6D711FD5}" type="pres">
      <dgm:prSet presAssocID="{1CD5F40E-7AB3-4B10-B255-77BD8BCEBCC1}" presName="rootText3" presStyleLbl="asst1" presStyleIdx="3" presStyleCnt="4" custScaleY="9168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CB93B7E-57ED-409A-908A-EE5836841D75}" type="pres">
      <dgm:prSet presAssocID="{1CD5F40E-7AB3-4B10-B255-77BD8BCEBCC1}" presName="rootConnector3" presStyleLbl="asst1" presStyleIdx="3" presStyleCnt="4"/>
      <dgm:spPr/>
      <dgm:t>
        <a:bodyPr/>
        <a:lstStyle/>
        <a:p>
          <a:endParaRPr lang="nb-NO"/>
        </a:p>
      </dgm:t>
    </dgm:pt>
    <dgm:pt modelId="{15460BFC-85D9-4615-BDD8-86874DD70A4C}" type="pres">
      <dgm:prSet presAssocID="{1CD5F40E-7AB3-4B10-B255-77BD8BCEBCC1}" presName="hierChild6" presStyleCnt="0"/>
      <dgm:spPr/>
    </dgm:pt>
    <dgm:pt modelId="{1DFD2470-C9BB-47A6-8D03-8D989FC1B1C8}" type="pres">
      <dgm:prSet presAssocID="{1CD5F40E-7AB3-4B10-B255-77BD8BCEBCC1}" presName="hierChild7" presStyleCnt="0"/>
      <dgm:spPr/>
    </dgm:pt>
  </dgm:ptLst>
  <dgm:cxnLst>
    <dgm:cxn modelId="{7D1A3A6C-8531-4A38-866E-72AD9FA4733C}" type="presOf" srcId="{4D177C99-3AEC-4489-BA1B-1C5E4FD53C2D}" destId="{C56DCA40-04F8-4325-810C-8329E760D7F5}" srcOrd="0" destOrd="0" presId="urn:microsoft.com/office/officeart/2005/8/layout/orgChart1"/>
    <dgm:cxn modelId="{9516AEC1-0E45-4578-8D0F-321350731B4F}" type="presOf" srcId="{7417D8B1-5E76-40F7-A4CA-E0980707FF6A}" destId="{B7E8EAB8-75E2-48B7-B73C-BB62EBED4202}" srcOrd="0" destOrd="0" presId="urn:microsoft.com/office/officeart/2005/8/layout/orgChart1"/>
    <dgm:cxn modelId="{C524AE4C-B49F-426F-9249-4EFB048BF227}" type="presOf" srcId="{988555E2-7D65-471F-BC08-58B63774F530}" destId="{5A9AB6BF-2167-4D18-AAFD-4D68EF34B8B8}" srcOrd="1" destOrd="0" presId="urn:microsoft.com/office/officeart/2005/8/layout/orgChart1"/>
    <dgm:cxn modelId="{F601675B-1691-41DB-8F6C-4618C5AC2D77}" type="presOf" srcId="{BE064E4E-B6B8-49F4-8E34-E986C477A9D5}" destId="{F1C58B2F-1FD2-4C3D-805C-EE43C40E12FF}" srcOrd="1" destOrd="0" presId="urn:microsoft.com/office/officeart/2005/8/layout/orgChart1"/>
    <dgm:cxn modelId="{FDC53B09-952B-4613-A367-D587458B98C1}" srcId="{5517A588-C91E-4C9F-8562-4BFF338E3D3D}" destId="{981B1682-4446-490F-AA49-53FE9F66D672}" srcOrd="0" destOrd="0" parTransId="{6FB7D7CF-D4E0-4F20-99B8-38AD25331627}" sibTransId="{DF6B870A-00A1-433D-8428-DF7711B5C1FB}"/>
    <dgm:cxn modelId="{64FCED33-CF9E-474E-A00B-91D07345A9C1}" type="presOf" srcId="{31ADA8B2-9127-4DF3-B4FD-1EE0B77A36CE}" destId="{BE7BF879-2E49-4B56-89CF-AF4E51BF833E}" srcOrd="0" destOrd="0" presId="urn:microsoft.com/office/officeart/2005/8/layout/orgChart1"/>
    <dgm:cxn modelId="{1C348C41-D4A5-4348-8507-CC18EBF91293}" type="presOf" srcId="{AD730124-4790-4F1F-861E-57A57B867851}" destId="{B72F84A9-55A0-469D-96FA-903324E56CF4}" srcOrd="0" destOrd="0" presId="urn:microsoft.com/office/officeart/2005/8/layout/orgChart1"/>
    <dgm:cxn modelId="{3248FFF7-6A3B-47D8-833E-86AF24E7CDD9}" type="presOf" srcId="{E9A177AF-F9AA-42AE-81BD-1002657DAB29}" destId="{6300AD1B-DF3C-4C3C-BF28-6612E4A46C62}" srcOrd="0" destOrd="0" presId="urn:microsoft.com/office/officeart/2005/8/layout/orgChart1"/>
    <dgm:cxn modelId="{6BB1AEF0-812B-46FE-B851-843BE0072873}" type="presOf" srcId="{DA7FECDC-469F-4DAF-A188-DDC174C13E5F}" destId="{D657D7C6-D300-442B-906A-2EF1CA7AAA6B}" srcOrd="1" destOrd="0" presId="urn:microsoft.com/office/officeart/2005/8/layout/orgChart1"/>
    <dgm:cxn modelId="{627FB254-B49F-4F62-8770-9A3A99A9E8D3}" type="presOf" srcId="{7AE8959C-AC06-48D1-A405-1726A83A905A}" destId="{36C8A418-AFE1-4F26-8BCE-C72C57384A15}" srcOrd="0" destOrd="0" presId="urn:microsoft.com/office/officeart/2005/8/layout/orgChart1"/>
    <dgm:cxn modelId="{09AEBAB6-5704-4464-83D4-642DA0E9385E}" srcId="{981B1682-4446-490F-AA49-53FE9F66D672}" destId="{C46CA503-827A-4184-A627-02149D41C7DE}" srcOrd="4" destOrd="0" parTransId="{4D177C99-3AEC-4489-BA1B-1C5E4FD53C2D}" sibTransId="{10E419EC-2C0E-4114-A083-E53370ABD1C5}"/>
    <dgm:cxn modelId="{6EF6EBBD-70D3-4E52-9074-0D23398F7656}" type="presOf" srcId="{99B57DC7-7BA4-4516-9583-87A2580AC41B}" destId="{0962DCEA-A373-4CF7-81CF-EE322825765B}" srcOrd="0" destOrd="0" presId="urn:microsoft.com/office/officeart/2005/8/layout/orgChart1"/>
    <dgm:cxn modelId="{8242D37E-31E0-468E-82FE-2D5A765C73EB}" type="presOf" srcId="{4EC67A47-40E8-4CCA-85F1-D8DFA6E30F6D}" destId="{9C75A9DF-1845-4CF1-A00D-97ECA90D3592}" srcOrd="0" destOrd="0" presId="urn:microsoft.com/office/officeart/2005/8/layout/orgChart1"/>
    <dgm:cxn modelId="{4F85D0F1-D757-4F59-BCF7-A6D2B8391E40}" srcId="{CBFDE5B4-4FB1-4122-AA32-628BFB48F189}" destId="{988555E2-7D65-471F-BC08-58B63774F530}" srcOrd="4" destOrd="0" parTransId="{8583F75F-F9FD-4A19-AE9C-E5CA097C9C81}" sibTransId="{5338A482-003C-4121-876C-A13F794B66F1}"/>
    <dgm:cxn modelId="{EE353394-2790-49F4-9E03-C674D0C86F11}" type="presOf" srcId="{E66B5613-C493-4AAA-9795-78156B044E2A}" destId="{3F849E5E-16A9-44F8-BA8C-66D5C0DBCB07}" srcOrd="0" destOrd="0" presId="urn:microsoft.com/office/officeart/2005/8/layout/orgChart1"/>
    <dgm:cxn modelId="{E5EF772D-7CDD-4224-9AB6-AE0C3B516D24}" type="presOf" srcId="{F3E1800B-21E3-4E1F-8541-9E5DF29B4CD6}" destId="{28431E85-4D3A-4FC6-A4AB-D56F6606B874}" srcOrd="1" destOrd="0" presId="urn:microsoft.com/office/officeart/2005/8/layout/orgChart1"/>
    <dgm:cxn modelId="{F7429322-811A-4096-A251-BA478633B414}" type="presOf" srcId="{7A2A8CA9-30FB-458C-A5C8-3E88A07D1110}" destId="{8DD0CDE1-49CF-4785-ADB0-E64D586FA624}" srcOrd="0" destOrd="0" presId="urn:microsoft.com/office/officeart/2005/8/layout/orgChart1"/>
    <dgm:cxn modelId="{844B4127-7217-4107-B71C-24D809547480}" type="presOf" srcId="{4E9BF394-3E68-4157-9030-3D497191E391}" destId="{4E63F8C1-67C2-41DE-A4CE-2F8CC30F746C}" srcOrd="0" destOrd="0" presId="urn:microsoft.com/office/officeart/2005/8/layout/orgChart1"/>
    <dgm:cxn modelId="{D9E6A036-AFA2-44BF-ABD4-7B62797CEE22}" type="presOf" srcId="{02C6C5EA-25F6-4260-A6AC-3DF33D8B551A}" destId="{D437F351-AF53-4D9B-AFC8-4104AD79EE0F}" srcOrd="0" destOrd="0" presId="urn:microsoft.com/office/officeart/2005/8/layout/orgChart1"/>
    <dgm:cxn modelId="{9B7809B7-1651-4645-BA7C-8034455179B5}" type="presOf" srcId="{8583F75F-F9FD-4A19-AE9C-E5CA097C9C81}" destId="{E4970674-5539-49CF-80AF-3FA5EF8290CD}" srcOrd="0" destOrd="0" presId="urn:microsoft.com/office/officeart/2005/8/layout/orgChart1"/>
    <dgm:cxn modelId="{30B450C5-BD6C-4B4B-9D76-2073BA82B0EE}" type="presOf" srcId="{A7B16652-4A2F-455F-9BDE-547C9996D262}" destId="{4808A3BD-3348-42E8-90F8-17F193659CC5}" srcOrd="0" destOrd="0" presId="urn:microsoft.com/office/officeart/2005/8/layout/orgChart1"/>
    <dgm:cxn modelId="{738C15CE-0A0A-47CC-949E-F29DE918BA85}" type="presOf" srcId="{F65D5070-B855-4F89-AAE4-A5D1FB5CF49A}" destId="{5CB0359D-1F2B-4451-9B7A-82C4844F0A29}" srcOrd="0" destOrd="0" presId="urn:microsoft.com/office/officeart/2005/8/layout/orgChart1"/>
    <dgm:cxn modelId="{A6B5BB73-C632-463C-890D-48C2DDFEF0D9}" srcId="{0D62121D-C160-44DD-B670-1109601ACD60}" destId="{18B128FD-6756-4329-9DFA-944094555291}" srcOrd="1" destOrd="0" parTransId="{C4493940-AE2C-460B-9041-F8670DD560CD}" sibTransId="{008C3B64-30A0-4B32-93E8-C2EBBFA5D103}"/>
    <dgm:cxn modelId="{34FA96BD-8424-4E2F-A504-E8D2831144D8}" srcId="{0D62121D-C160-44DD-B670-1109601ACD60}" destId="{F65D5070-B855-4F89-AAE4-A5D1FB5CF49A}" srcOrd="2" destOrd="0" parTransId="{6FD8E6CA-DEE4-4CE7-99F8-6F33AFB3E159}" sibTransId="{A6B8AEE4-F6DF-42A4-9EEA-8FE5321BB6DF}"/>
    <dgm:cxn modelId="{3F8880EF-37BA-422E-90DD-2866BACA23A5}" type="presOf" srcId="{18B128FD-6756-4329-9DFA-944094555291}" destId="{5CF1E5E5-83CD-4F6A-A854-31BCB41C49F9}" srcOrd="0" destOrd="0" presId="urn:microsoft.com/office/officeart/2005/8/layout/orgChart1"/>
    <dgm:cxn modelId="{54636E26-3517-4B1B-80AE-3A1D303C6AC1}" type="presOf" srcId="{B871F86F-8D31-450F-B682-449CDCBD3571}" destId="{4741719F-0BAA-406B-89E7-6C8959BAFDCA}" srcOrd="0" destOrd="0" presId="urn:microsoft.com/office/officeart/2005/8/layout/orgChart1"/>
    <dgm:cxn modelId="{63FD91A1-FF54-4BF6-8D3F-8F5255B0041E}" srcId="{7AE8959C-AC06-48D1-A405-1726A83A905A}" destId="{BE064E4E-B6B8-49F4-8E34-E986C477A9D5}" srcOrd="5" destOrd="0" parTransId="{F0B9F85B-EF2F-40E6-BB19-FFE2BA4A64CE}" sibTransId="{C8AFE260-8283-42EE-8497-CBD14C745527}"/>
    <dgm:cxn modelId="{400CCC1E-4F34-4723-A9BF-147DB0E7A5EF}" type="presOf" srcId="{56EB7A35-742B-4F17-B87E-920EB9D24D4F}" destId="{35E353A3-BF0E-4F45-A41A-8266DD1155F4}" srcOrd="1" destOrd="0" presId="urn:microsoft.com/office/officeart/2005/8/layout/orgChart1"/>
    <dgm:cxn modelId="{DB797D2E-ED46-4851-80AA-BE2A0966853D}" srcId="{CBFDE5B4-4FB1-4122-AA32-628BFB48F189}" destId="{C4E35845-1D11-4D07-A503-DCFCFEDC663D}" srcOrd="3" destOrd="0" parTransId="{5A0BD745-9699-41CF-9DEF-A7A7090098A9}" sibTransId="{66A2B3D5-47AC-4D12-B152-48FE67905706}"/>
    <dgm:cxn modelId="{5F52BB00-A5ED-4A69-A3F3-463E973BDEEF}" type="presOf" srcId="{1CD5F40E-7AB3-4B10-B255-77BD8BCEBCC1}" destId="{BCB93B7E-57ED-409A-908A-EE5836841D75}" srcOrd="1" destOrd="0" presId="urn:microsoft.com/office/officeart/2005/8/layout/orgChart1"/>
    <dgm:cxn modelId="{04066824-E634-4DD0-A271-BD0CF2B1AA48}" type="presOf" srcId="{C4493940-AE2C-460B-9041-F8670DD560CD}" destId="{EA0636FD-F4E0-41AE-B253-C2ECEA805087}" srcOrd="0" destOrd="0" presId="urn:microsoft.com/office/officeart/2005/8/layout/orgChart1"/>
    <dgm:cxn modelId="{560AFD44-4FA4-46E8-BBD3-2B26B02B5B0C}" srcId="{CBFDE5B4-4FB1-4122-AA32-628BFB48F189}" destId="{99B57DC7-7BA4-4516-9583-87A2580AC41B}" srcOrd="1" destOrd="0" parTransId="{A10C7D1A-F05C-4BE6-87CE-E988EBE04E80}" sibTransId="{0B1837B7-362C-47A5-8F13-6590C8A3F6C4}"/>
    <dgm:cxn modelId="{E2213923-770D-4CBA-86BD-C9C1DFE7C00C}" type="presOf" srcId="{3716BFC5-38C1-4934-B352-05D9E3451713}" destId="{1E9FEECF-430B-4352-9905-1E275B78BE15}" srcOrd="1" destOrd="0" presId="urn:microsoft.com/office/officeart/2005/8/layout/orgChart1"/>
    <dgm:cxn modelId="{FC73BEED-BF47-4F79-96F7-A79CC346B3F4}" type="presOf" srcId="{3BA63491-401C-4187-9C44-F12822144A83}" destId="{7461F7BF-00C7-444D-9935-53CA1F5A46B1}" srcOrd="0" destOrd="0" presId="urn:microsoft.com/office/officeart/2005/8/layout/orgChart1"/>
    <dgm:cxn modelId="{AF0859EA-970D-4802-A7D7-D858426DF341}" type="presOf" srcId="{1CD5F40E-7AB3-4B10-B255-77BD8BCEBCC1}" destId="{19BCF7E6-C628-4458-8E5F-442F6D711FD5}" srcOrd="0" destOrd="0" presId="urn:microsoft.com/office/officeart/2005/8/layout/orgChart1"/>
    <dgm:cxn modelId="{91D58827-55CB-44E3-998A-6F06DA42D78B}" srcId="{981B1682-4446-490F-AA49-53FE9F66D672}" destId="{CBFDE5B4-4FB1-4122-AA32-628BFB48F189}" srcOrd="1" destOrd="0" parTransId="{3BA63491-401C-4187-9C44-F12822144A83}" sibTransId="{B56B2FC3-E459-49CE-90A3-20DC4AC97FF8}"/>
    <dgm:cxn modelId="{FDDC9CCE-A715-4F4C-894E-0E3157A28FE8}" srcId="{CBFDE5B4-4FB1-4122-AA32-628BFB48F189}" destId="{56EB7A35-742B-4F17-B87E-920EB9D24D4F}" srcOrd="2" destOrd="0" parTransId="{143566A2-C22A-4266-B66B-43F16B78941B}" sibTransId="{0816B750-8A84-4C28-BFE2-0CFDB7C1D817}"/>
    <dgm:cxn modelId="{215545C4-C99C-4448-8B88-E3E3C33A7FD6}" type="presOf" srcId="{7A2A8CA9-30FB-458C-A5C8-3E88A07D1110}" destId="{8D4AE6DF-8159-460E-AA8C-9A6846B7C69A}" srcOrd="1" destOrd="0" presId="urn:microsoft.com/office/officeart/2005/8/layout/orgChart1"/>
    <dgm:cxn modelId="{730962AD-F42B-41D5-AA72-EF3892375805}" type="presOf" srcId="{0D62121D-C160-44DD-B670-1109601ACD60}" destId="{589F7C3D-F0AA-4C1E-BA2B-4AA056AC6FF3}" srcOrd="1" destOrd="0" presId="urn:microsoft.com/office/officeart/2005/8/layout/orgChart1"/>
    <dgm:cxn modelId="{222BBC6A-5702-4135-915F-AB835A76EF4A}" type="presOf" srcId="{833A905F-A87F-4BF4-A94A-2A48CE0E627A}" destId="{73EB199A-4A6E-49D0-AA2E-8865F308BCA5}" srcOrd="1" destOrd="0" presId="urn:microsoft.com/office/officeart/2005/8/layout/orgChart1"/>
    <dgm:cxn modelId="{5752D24E-EC5B-4BFA-A888-F8B44CC7A4BB}" type="presOf" srcId="{52CB1764-7FFE-48CB-90FE-A35E1F46D587}" destId="{FBEF552B-F2C7-4A67-9F5F-56EE4ABC40F1}" srcOrd="0" destOrd="0" presId="urn:microsoft.com/office/officeart/2005/8/layout/orgChart1"/>
    <dgm:cxn modelId="{FDFC54C1-2CAB-4410-B237-6554EDD23BAA}" type="presOf" srcId="{BE064E4E-B6B8-49F4-8E34-E986C477A9D5}" destId="{F5F1A2B4-9178-42ED-8472-3F6941BB76F9}" srcOrd="0" destOrd="0" presId="urn:microsoft.com/office/officeart/2005/8/layout/orgChart1"/>
    <dgm:cxn modelId="{B8986957-BDA5-4FCD-AD1E-BF16C8B864BB}" type="presOf" srcId="{AD730124-4790-4F1F-861E-57A57B867851}" destId="{33D4F5F3-73F0-40ED-B9CD-B60537449375}" srcOrd="1" destOrd="0" presId="urn:microsoft.com/office/officeart/2005/8/layout/orgChart1"/>
    <dgm:cxn modelId="{47EB6A60-4E4D-4F94-839A-26029368EE7A}" srcId="{981B1682-4446-490F-AA49-53FE9F66D672}" destId="{3716BFC5-38C1-4934-B352-05D9E3451713}" srcOrd="0" destOrd="0" parTransId="{4E9BF394-3E68-4157-9030-3D497191E391}" sibTransId="{BD086745-4013-4BD1-90DD-86F14E751EFD}"/>
    <dgm:cxn modelId="{8168E246-D075-4090-B40C-260AD7996711}" type="presOf" srcId="{C46CA503-827A-4184-A627-02149D41C7DE}" destId="{E4546BE8-9A1E-477B-BC43-AA3788704DC7}" srcOrd="0" destOrd="0" presId="urn:microsoft.com/office/officeart/2005/8/layout/orgChart1"/>
    <dgm:cxn modelId="{2907EE5C-89C8-4407-8E48-9C433C3AA133}" type="presOf" srcId="{0FA1D3BF-DBE1-4675-87A4-DDB3D69AF9CD}" destId="{0B0674A0-92C3-411B-84C0-F5120FA7DB1F}" srcOrd="0" destOrd="0" presId="urn:microsoft.com/office/officeart/2005/8/layout/orgChart1"/>
    <dgm:cxn modelId="{925B8CBA-0CAA-4529-A588-B8F4D8BA8F18}" type="presOf" srcId="{99B57DC7-7BA4-4516-9583-87A2580AC41B}" destId="{B2D5FCD1-0E76-4C7B-81C2-9E12EAF37280}" srcOrd="1" destOrd="0" presId="urn:microsoft.com/office/officeart/2005/8/layout/orgChart1"/>
    <dgm:cxn modelId="{E178B102-A925-49B4-AD26-D9E1CCA03DC7}" type="presOf" srcId="{5A0BD745-9699-41CF-9DEF-A7A7090098A9}" destId="{316D0D46-9BD3-4E99-800A-2C83E22AC47D}" srcOrd="0" destOrd="0" presId="urn:microsoft.com/office/officeart/2005/8/layout/orgChart1"/>
    <dgm:cxn modelId="{6694CEF2-CDE4-4C3C-B207-3ABBCCC3812F}" srcId="{7AE8959C-AC06-48D1-A405-1726A83A905A}" destId="{7A2A8CA9-30FB-458C-A5C8-3E88A07D1110}" srcOrd="1" destOrd="0" parTransId="{02C6C5EA-25F6-4260-A6AC-3DF33D8B551A}" sibTransId="{CCF7D915-370D-42EE-B523-1E9355756A21}"/>
    <dgm:cxn modelId="{1FEE468B-781E-4D39-BAF8-653B2B39D2D6}" type="presOf" srcId="{7DBB9E8B-96F3-4224-8ED3-4003C7E1FACF}" destId="{B95532CE-F9A9-45E4-9FD9-1B05DA62149C}" srcOrd="0" destOrd="0" presId="urn:microsoft.com/office/officeart/2005/8/layout/orgChart1"/>
    <dgm:cxn modelId="{9AD4C82E-19A9-4B22-BEB4-4EBC2A772140}" type="presOf" srcId="{CBFDE5B4-4FB1-4122-AA32-628BFB48F189}" destId="{D7870010-4F6F-437B-95EF-7058EECACA55}" srcOrd="1" destOrd="0" presId="urn:microsoft.com/office/officeart/2005/8/layout/orgChart1"/>
    <dgm:cxn modelId="{D95870C7-E802-4745-97D6-23D8130E8B43}" srcId="{981B1682-4446-490F-AA49-53FE9F66D672}" destId="{0D62121D-C160-44DD-B670-1109601ACD60}" srcOrd="2" destOrd="0" parTransId="{52CB1764-7FFE-48CB-90FE-A35E1F46D587}" sibTransId="{3AF52E05-762F-41A0-8085-0F61CB5C4B83}"/>
    <dgm:cxn modelId="{820FEAE6-EA51-4B7E-9EB6-F29F174FF2D6}" srcId="{0D62121D-C160-44DD-B670-1109601ACD60}" destId="{31ADA8B2-9127-4DF3-B4FD-1EE0B77A36CE}" srcOrd="0" destOrd="0" parTransId="{93B047AF-43AB-4BA1-B3F9-D9009DF676C9}" sibTransId="{97FC5AF1-030A-4B02-90F6-188FE43F31A7}"/>
    <dgm:cxn modelId="{3CFB57DB-9EAB-4C00-8A93-48DCA265731E}" srcId="{7AE8959C-AC06-48D1-A405-1726A83A905A}" destId="{F3E1800B-21E3-4E1F-8541-9E5DF29B4CD6}" srcOrd="3" destOrd="0" parTransId="{0FA1D3BF-DBE1-4675-87A4-DDB3D69AF9CD}" sibTransId="{535EC204-0101-49A1-9D9D-7DB49A4CB567}"/>
    <dgm:cxn modelId="{D9DA6B85-19DF-4BE1-96ED-3933800B1D3A}" type="presOf" srcId="{5517A588-C91E-4C9F-8562-4BFF338E3D3D}" destId="{D0D0E603-F11C-4D08-92AD-0B3D818C1F2F}" srcOrd="0" destOrd="0" presId="urn:microsoft.com/office/officeart/2005/8/layout/orgChart1"/>
    <dgm:cxn modelId="{62685D95-C432-4FBD-856A-75EE19A177BD}" type="presOf" srcId="{E66B5613-C493-4AAA-9795-78156B044E2A}" destId="{103BD3C7-150D-41A1-A494-DF7631934DD3}" srcOrd="1" destOrd="0" presId="urn:microsoft.com/office/officeart/2005/8/layout/orgChart1"/>
    <dgm:cxn modelId="{43D353AF-79DF-474B-9DC0-86AFB828BD7D}" type="presOf" srcId="{F65D5070-B855-4F89-AAE4-A5D1FB5CF49A}" destId="{85CFF3C9-476B-4573-9579-4B7973343C63}" srcOrd="1" destOrd="0" presId="urn:microsoft.com/office/officeart/2005/8/layout/orgChart1"/>
    <dgm:cxn modelId="{5A0AF7F3-8DA4-4B50-BC9D-1B45D1A33A3C}" type="presOf" srcId="{981B1682-4446-490F-AA49-53FE9F66D672}" destId="{214D0D02-6FCD-48CA-AC39-1B9D7286C38C}" srcOrd="0" destOrd="0" presId="urn:microsoft.com/office/officeart/2005/8/layout/orgChart1"/>
    <dgm:cxn modelId="{6ADC29FC-E693-40F2-B7AF-9BDEEB0433CA}" type="presOf" srcId="{56EB7A35-742B-4F17-B87E-920EB9D24D4F}" destId="{89CE2F2C-1E11-44C8-888A-1634A3FE5EA6}" srcOrd="0" destOrd="0" presId="urn:microsoft.com/office/officeart/2005/8/layout/orgChart1"/>
    <dgm:cxn modelId="{977985FC-A13E-4952-9EF8-1910339ED30A}" type="presOf" srcId="{CBFDE5B4-4FB1-4122-AA32-628BFB48F189}" destId="{100077C7-FB6C-48D7-BA93-49525B67593A}" srcOrd="0" destOrd="0" presId="urn:microsoft.com/office/officeart/2005/8/layout/orgChart1"/>
    <dgm:cxn modelId="{273B27C5-9082-4525-98D7-242A23F28B60}" type="presOf" srcId="{988555E2-7D65-471F-BC08-58B63774F530}" destId="{B07BC610-F659-4A90-BCCA-727142240A21}" srcOrd="0" destOrd="0" presId="urn:microsoft.com/office/officeart/2005/8/layout/orgChart1"/>
    <dgm:cxn modelId="{C034CF60-A6AC-448D-88E9-F0E18A6C1952}" type="presOf" srcId="{55B18750-586A-4EFC-A718-FF93E92B0B98}" destId="{40D1CC84-CC81-4B0F-AB0A-535BCB928840}" srcOrd="0" destOrd="0" presId="urn:microsoft.com/office/officeart/2005/8/layout/orgChart1"/>
    <dgm:cxn modelId="{244CD41C-5A47-4F72-9DB8-AF9499D275E1}" type="presOf" srcId="{6FD8E6CA-DEE4-4CE7-99F8-6F33AFB3E159}" destId="{304D2961-5D2C-4DE3-A9A3-BDCABC49AB3A}" srcOrd="0" destOrd="0" presId="urn:microsoft.com/office/officeart/2005/8/layout/orgChart1"/>
    <dgm:cxn modelId="{2F32DB9B-2A2B-4EA0-8BD9-377DD5415C42}" srcId="{7AE8959C-AC06-48D1-A405-1726A83A905A}" destId="{DC99EDD4-3E9A-4E66-8C77-BF5F0F97C972}" srcOrd="4" destOrd="0" parTransId="{E9A177AF-F9AA-42AE-81BD-1002657DAB29}" sibTransId="{53D1D8C2-0A69-4629-B055-28AFE64F410B}"/>
    <dgm:cxn modelId="{B9B2F6CE-8BA8-4797-B9B5-E9C23CCAD9D3}" type="presOf" srcId="{C4E35845-1D11-4D07-A503-DCFCFEDC663D}" destId="{0EC315D2-8F8F-424D-B33D-C840B051FAE9}" srcOrd="1" destOrd="0" presId="urn:microsoft.com/office/officeart/2005/8/layout/orgChart1"/>
    <dgm:cxn modelId="{D1A473C3-68B3-49C9-899E-34AE95D5B4CC}" type="presOf" srcId="{350976DD-A61D-4A44-91C8-1AC11EB47364}" destId="{9289493E-D9C9-43B9-9244-6A1769CD47A8}" srcOrd="0" destOrd="0" presId="urn:microsoft.com/office/officeart/2005/8/layout/orgChart1"/>
    <dgm:cxn modelId="{506A3A44-8FEF-4882-861E-97E953BEC563}" type="presOf" srcId="{F62D1948-8326-4112-9366-7239E750B505}" destId="{845894A3-9C29-4FC9-B55D-126C09587B5B}" srcOrd="0" destOrd="0" presId="urn:microsoft.com/office/officeart/2005/8/layout/orgChart1"/>
    <dgm:cxn modelId="{70D3D540-3D24-465D-B6B0-0A79F89E79E7}" type="presOf" srcId="{B871F86F-8D31-450F-B682-449CDCBD3571}" destId="{CB2A0B14-5410-4222-80C1-AC3FAC0C55CC}" srcOrd="1" destOrd="0" presId="urn:microsoft.com/office/officeart/2005/8/layout/orgChart1"/>
    <dgm:cxn modelId="{FD31EE5D-58D9-449A-A6D3-0773F24B3BD2}" type="presOf" srcId="{0D62121D-C160-44DD-B670-1109601ACD60}" destId="{D350D1DC-0772-4DEE-92D8-C42E7997020E}" srcOrd="0" destOrd="0" presId="urn:microsoft.com/office/officeart/2005/8/layout/orgChart1"/>
    <dgm:cxn modelId="{AC37DED3-FE3D-4996-B3D2-67EDB976744F}" type="presOf" srcId="{4EC67A47-40E8-4CCA-85F1-D8DFA6E30F6D}" destId="{070CCB4E-181D-4CEE-90C7-0B19B3E3C7E3}" srcOrd="1" destOrd="0" presId="urn:microsoft.com/office/officeart/2005/8/layout/orgChart1"/>
    <dgm:cxn modelId="{340227F0-8B8A-41E8-8663-C38B1AE445DB}" srcId="{981B1682-4446-490F-AA49-53FE9F66D672}" destId="{1CD5F40E-7AB3-4B10-B255-77BD8BCEBCC1}" srcOrd="6" destOrd="0" parTransId="{A7B16652-4A2F-455F-9BDE-547C9996D262}" sibTransId="{8532D9CA-6CBD-4793-B12E-9284609F7505}"/>
    <dgm:cxn modelId="{BC028CA6-157D-427C-9552-62C40CD8EA44}" type="presOf" srcId="{143566A2-C22A-4266-B66B-43F16B78941B}" destId="{72595E30-FFED-4450-9CB2-887594FD9F7F}" srcOrd="0" destOrd="0" presId="urn:microsoft.com/office/officeart/2005/8/layout/orgChart1"/>
    <dgm:cxn modelId="{2A01CD0A-261B-4975-A0A2-1167F65F8D18}" type="presOf" srcId="{DC99EDD4-3E9A-4E66-8C77-BF5F0F97C972}" destId="{9BC5F426-8093-41EA-AB26-A8ACE7D7FD15}" srcOrd="1" destOrd="0" presId="urn:microsoft.com/office/officeart/2005/8/layout/orgChart1"/>
    <dgm:cxn modelId="{22C989B0-F5A0-4224-BED0-9027F37A7D83}" type="presOf" srcId="{3716BFC5-38C1-4934-B352-05D9E3451713}" destId="{2393F648-5553-4B98-8A7C-7B96E169E4D6}" srcOrd="0" destOrd="0" presId="urn:microsoft.com/office/officeart/2005/8/layout/orgChart1"/>
    <dgm:cxn modelId="{1CD63AF8-DDD0-42C7-98C0-9CAB3BF88083}" srcId="{0D62121D-C160-44DD-B670-1109601ACD60}" destId="{4EC67A47-40E8-4CCA-85F1-D8DFA6E30F6D}" srcOrd="3" destOrd="0" parTransId="{B6154026-7A1D-4513-9D4F-1ECB4D08B708}" sibTransId="{85A33DB7-E7F0-44FD-A156-2E692D9DAB86}"/>
    <dgm:cxn modelId="{E02D9FCD-17CB-4F0D-9B67-2711570E6497}" srcId="{981B1682-4446-490F-AA49-53FE9F66D672}" destId="{7AE8959C-AC06-48D1-A405-1726A83A905A}" srcOrd="3" destOrd="0" parTransId="{7DBB9E8B-96F3-4224-8ED3-4003C7E1FACF}" sibTransId="{B4D4EDEE-D597-4AB4-A960-99916EEEFC17}"/>
    <dgm:cxn modelId="{05C07B02-D57D-407D-90BF-8F3B2FBE22D5}" type="presOf" srcId="{F0B9F85B-EF2F-40E6-BB19-FFE2BA4A64CE}" destId="{0D92D679-61C6-42FF-AB50-DA839BF37F9C}" srcOrd="0" destOrd="0" presId="urn:microsoft.com/office/officeart/2005/8/layout/orgChart1"/>
    <dgm:cxn modelId="{719193D6-0DDE-4C33-BB08-0F8716F40DCB}" type="presOf" srcId="{B6154026-7A1D-4513-9D4F-1ECB4D08B708}" destId="{5BABBA3A-F12E-406A-80CB-04DA580205FC}" srcOrd="0" destOrd="0" presId="urn:microsoft.com/office/officeart/2005/8/layout/orgChart1"/>
    <dgm:cxn modelId="{8AC903A4-A974-4E8F-9CB3-F183906FB8E1}" srcId="{7AE8959C-AC06-48D1-A405-1726A83A905A}" destId="{833A905F-A87F-4BF4-A94A-2A48CE0E627A}" srcOrd="0" destOrd="0" parTransId="{350976DD-A61D-4A44-91C8-1AC11EB47364}" sibTransId="{50C14D1E-CC24-4E7E-8EDD-42EFE45674A7}"/>
    <dgm:cxn modelId="{054BF5AC-5450-4C86-870A-1586C0913EC7}" srcId="{CBFDE5B4-4FB1-4122-AA32-628BFB48F189}" destId="{E66B5613-C493-4AAA-9795-78156B044E2A}" srcOrd="0" destOrd="0" parTransId="{9DD5366C-6725-4B6D-9CF7-C28B0261110A}" sibTransId="{FFA3C5CF-56AD-421C-95ED-5F0D2922D7E0}"/>
    <dgm:cxn modelId="{F5AE3B05-69B7-4D66-91F5-4B1BFA23711F}" type="presOf" srcId="{DC99EDD4-3E9A-4E66-8C77-BF5F0F97C972}" destId="{8323FEB7-8634-4594-B6E2-0EE652A6449C}" srcOrd="0" destOrd="0" presId="urn:microsoft.com/office/officeart/2005/8/layout/orgChart1"/>
    <dgm:cxn modelId="{5B3D16D6-7B24-4ED8-80BC-4122E20A16B4}" type="presOf" srcId="{9DD5366C-6725-4B6D-9CF7-C28B0261110A}" destId="{0CFA1300-1EED-4ADD-AA2D-428292C7EACC}" srcOrd="0" destOrd="0" presId="urn:microsoft.com/office/officeart/2005/8/layout/orgChart1"/>
    <dgm:cxn modelId="{CDA0CC42-CF17-42A9-B1B9-105FB16ACE32}" type="presOf" srcId="{F3E1800B-21E3-4E1F-8541-9E5DF29B4CD6}" destId="{081FA4FE-A0D9-4AAE-AA6D-4973B57D77A7}" srcOrd="0" destOrd="0" presId="urn:microsoft.com/office/officeart/2005/8/layout/orgChart1"/>
    <dgm:cxn modelId="{04AB20F1-BC8A-41E2-BB75-3FD62315DDC1}" srcId="{981B1682-4446-490F-AA49-53FE9F66D672}" destId="{B871F86F-8D31-450F-B682-449CDCBD3571}" srcOrd="5" destOrd="0" parTransId="{F62D1948-8326-4112-9366-7239E750B505}" sibTransId="{CCF31285-B919-4140-B5BB-6E11D9F129CC}"/>
    <dgm:cxn modelId="{CA7C087F-B85D-465A-AFF6-06B1B45C4015}" type="presOf" srcId="{833A905F-A87F-4BF4-A94A-2A48CE0E627A}" destId="{F4F7C4F2-72F6-49C7-A47D-E49CFF4B8422}" srcOrd="0" destOrd="0" presId="urn:microsoft.com/office/officeart/2005/8/layout/orgChart1"/>
    <dgm:cxn modelId="{CF1DF3EC-98F7-4295-A3A9-42AE40983AEE}" type="presOf" srcId="{93B047AF-43AB-4BA1-B3F9-D9009DF676C9}" destId="{C0DDDE40-383F-4D1A-8A3F-BCD10916445B}" srcOrd="0" destOrd="0" presId="urn:microsoft.com/office/officeart/2005/8/layout/orgChart1"/>
    <dgm:cxn modelId="{89A19495-2C9E-4CB8-A516-A71B589433D6}" type="presOf" srcId="{C46CA503-827A-4184-A627-02149D41C7DE}" destId="{84C5AD7F-D43D-4648-BC33-747CFEC2D528}" srcOrd="1" destOrd="0" presId="urn:microsoft.com/office/officeart/2005/8/layout/orgChart1"/>
    <dgm:cxn modelId="{769A6EFF-5293-42D0-96BA-724C52ECD736}" type="presOf" srcId="{18B128FD-6756-4329-9DFA-944094555291}" destId="{CF3F4926-5A2F-4E29-829B-A2D67399A885}" srcOrd="1" destOrd="0" presId="urn:microsoft.com/office/officeart/2005/8/layout/orgChart1"/>
    <dgm:cxn modelId="{9199F8BA-566D-42FA-B9FA-D69A4DBA2418}" type="presOf" srcId="{31ADA8B2-9127-4DF3-B4FD-1EE0B77A36CE}" destId="{4BACE8A0-2077-44D9-B22B-46136B25FA48}" srcOrd="1" destOrd="0" presId="urn:microsoft.com/office/officeart/2005/8/layout/orgChart1"/>
    <dgm:cxn modelId="{4E9D511B-0F13-49A2-8788-BD562FA8DAAF}" type="presOf" srcId="{7AE8959C-AC06-48D1-A405-1726A83A905A}" destId="{FB2F9F11-C203-4EF9-9666-14C9405F18B9}" srcOrd="1" destOrd="0" presId="urn:microsoft.com/office/officeart/2005/8/layout/orgChart1"/>
    <dgm:cxn modelId="{CB125581-E055-480F-A34B-9EB7A193716E}" srcId="{7AE8959C-AC06-48D1-A405-1726A83A905A}" destId="{AD730124-4790-4F1F-861E-57A57B867851}" srcOrd="6" destOrd="0" parTransId="{7417D8B1-5E76-40F7-A4CA-E0980707FF6A}" sibTransId="{CA0C3D38-A0E9-4322-BE5C-CF1B1E2F29BC}"/>
    <dgm:cxn modelId="{7113DEF3-C554-4164-A0E9-13CC4689AA98}" type="presOf" srcId="{C4E35845-1D11-4D07-A503-DCFCFEDC663D}" destId="{93BF0BF4-47E1-4316-81C8-6A39569A0673}" srcOrd="0" destOrd="0" presId="urn:microsoft.com/office/officeart/2005/8/layout/orgChart1"/>
    <dgm:cxn modelId="{A091C7BC-A38A-44FA-BFD0-E65486D800B2}" srcId="{7AE8959C-AC06-48D1-A405-1726A83A905A}" destId="{DA7FECDC-469F-4DAF-A188-DDC174C13E5F}" srcOrd="2" destOrd="0" parTransId="{55B18750-586A-4EFC-A718-FF93E92B0B98}" sibTransId="{1D789621-BA1F-4458-BB82-38EF8CF8A721}"/>
    <dgm:cxn modelId="{C57E8145-7783-4290-848B-A5D562ED218F}" type="presOf" srcId="{A10C7D1A-F05C-4BE6-87CE-E988EBE04E80}" destId="{BB426D39-8869-4E50-8136-1DDE59810CCA}" srcOrd="0" destOrd="0" presId="urn:microsoft.com/office/officeart/2005/8/layout/orgChart1"/>
    <dgm:cxn modelId="{2A944A19-0757-4F9E-971F-B8A8D20B9120}" type="presOf" srcId="{DA7FECDC-469F-4DAF-A188-DDC174C13E5F}" destId="{1C67DD55-D56D-4C11-9A0A-A8A72D421633}" srcOrd="0" destOrd="0" presId="urn:microsoft.com/office/officeart/2005/8/layout/orgChart1"/>
    <dgm:cxn modelId="{F229F357-296D-45F3-ADE7-BB1690B87539}" type="presOf" srcId="{981B1682-4446-490F-AA49-53FE9F66D672}" destId="{B6951665-FAD3-49EB-87F2-DB21F2BD1FC8}" srcOrd="1" destOrd="0" presId="urn:microsoft.com/office/officeart/2005/8/layout/orgChart1"/>
    <dgm:cxn modelId="{CAD046BE-4B1A-4300-87F9-B33A906FAC5D}" type="presParOf" srcId="{D0D0E603-F11C-4D08-92AD-0B3D818C1F2F}" destId="{4A053144-808D-446F-9842-BE537A4D2A6A}" srcOrd="0" destOrd="0" presId="urn:microsoft.com/office/officeart/2005/8/layout/orgChart1"/>
    <dgm:cxn modelId="{6488849C-AFEC-47DD-B812-749A27A95A29}" type="presParOf" srcId="{4A053144-808D-446F-9842-BE537A4D2A6A}" destId="{00208C85-C034-491C-98F1-F048EEEA6B1C}" srcOrd="0" destOrd="0" presId="urn:microsoft.com/office/officeart/2005/8/layout/orgChart1"/>
    <dgm:cxn modelId="{00AFDE70-2EA2-4561-B15C-6230430DC569}" type="presParOf" srcId="{00208C85-C034-491C-98F1-F048EEEA6B1C}" destId="{214D0D02-6FCD-48CA-AC39-1B9D7286C38C}" srcOrd="0" destOrd="0" presId="urn:microsoft.com/office/officeart/2005/8/layout/orgChart1"/>
    <dgm:cxn modelId="{A5655EB9-B621-4308-A105-4F95AA6B090D}" type="presParOf" srcId="{00208C85-C034-491C-98F1-F048EEEA6B1C}" destId="{B6951665-FAD3-49EB-87F2-DB21F2BD1FC8}" srcOrd="1" destOrd="0" presId="urn:microsoft.com/office/officeart/2005/8/layout/orgChart1"/>
    <dgm:cxn modelId="{A46E314B-7753-410C-88B1-24F9109E7191}" type="presParOf" srcId="{4A053144-808D-446F-9842-BE537A4D2A6A}" destId="{41E678BE-2585-4185-8683-CCDDD34B9A57}" srcOrd="1" destOrd="0" presId="urn:microsoft.com/office/officeart/2005/8/layout/orgChart1"/>
    <dgm:cxn modelId="{528BF195-6104-4B25-BFB4-99A06923702D}" type="presParOf" srcId="{41E678BE-2585-4185-8683-CCDDD34B9A57}" destId="{7461F7BF-00C7-444D-9935-53CA1F5A46B1}" srcOrd="0" destOrd="0" presId="urn:microsoft.com/office/officeart/2005/8/layout/orgChart1"/>
    <dgm:cxn modelId="{D290BBF4-BAE8-42B2-8DA0-0CD590B7ABDD}" type="presParOf" srcId="{41E678BE-2585-4185-8683-CCDDD34B9A57}" destId="{093A05D6-266F-4887-96A3-903A30D5D858}" srcOrd="1" destOrd="0" presId="urn:microsoft.com/office/officeart/2005/8/layout/orgChart1"/>
    <dgm:cxn modelId="{38BDC920-B541-4EC0-B1E6-2A48DC2BBF93}" type="presParOf" srcId="{093A05D6-266F-4887-96A3-903A30D5D858}" destId="{A89AE33E-E50D-4A3B-A36C-B020EA3F81DB}" srcOrd="0" destOrd="0" presId="urn:microsoft.com/office/officeart/2005/8/layout/orgChart1"/>
    <dgm:cxn modelId="{1B046D71-4C7E-425C-9EBD-2AF33D6DC13C}" type="presParOf" srcId="{A89AE33E-E50D-4A3B-A36C-B020EA3F81DB}" destId="{100077C7-FB6C-48D7-BA93-49525B67593A}" srcOrd="0" destOrd="0" presId="urn:microsoft.com/office/officeart/2005/8/layout/orgChart1"/>
    <dgm:cxn modelId="{95DB27EA-1215-47BA-8BCD-064BE96C0329}" type="presParOf" srcId="{A89AE33E-E50D-4A3B-A36C-B020EA3F81DB}" destId="{D7870010-4F6F-437B-95EF-7058EECACA55}" srcOrd="1" destOrd="0" presId="urn:microsoft.com/office/officeart/2005/8/layout/orgChart1"/>
    <dgm:cxn modelId="{31243DB6-93F4-48EC-906B-7B594F3E082A}" type="presParOf" srcId="{093A05D6-266F-4887-96A3-903A30D5D858}" destId="{2C51241F-34AC-476A-BA0F-43A6D6FB13E3}" srcOrd="1" destOrd="0" presId="urn:microsoft.com/office/officeart/2005/8/layout/orgChart1"/>
    <dgm:cxn modelId="{597483D7-9DDA-4502-907B-838BFED90F58}" type="presParOf" srcId="{2C51241F-34AC-476A-BA0F-43A6D6FB13E3}" destId="{0CFA1300-1EED-4ADD-AA2D-428292C7EACC}" srcOrd="0" destOrd="0" presId="urn:microsoft.com/office/officeart/2005/8/layout/orgChart1"/>
    <dgm:cxn modelId="{4E9B0C7D-729A-4DEE-B558-A75D0CE537AF}" type="presParOf" srcId="{2C51241F-34AC-476A-BA0F-43A6D6FB13E3}" destId="{13D21248-BCC3-4CB2-BBCB-7F1E9DEB9155}" srcOrd="1" destOrd="0" presId="urn:microsoft.com/office/officeart/2005/8/layout/orgChart1"/>
    <dgm:cxn modelId="{48EDC062-D9D7-426E-B5C8-E5DFD6F9A574}" type="presParOf" srcId="{13D21248-BCC3-4CB2-BBCB-7F1E9DEB9155}" destId="{667349A2-4F40-4936-BA2E-263D8DEF1F56}" srcOrd="0" destOrd="0" presId="urn:microsoft.com/office/officeart/2005/8/layout/orgChart1"/>
    <dgm:cxn modelId="{50E2F74C-D766-46A8-A1DF-D7FFBEF4B9CD}" type="presParOf" srcId="{667349A2-4F40-4936-BA2E-263D8DEF1F56}" destId="{3F849E5E-16A9-44F8-BA8C-66D5C0DBCB07}" srcOrd="0" destOrd="0" presId="urn:microsoft.com/office/officeart/2005/8/layout/orgChart1"/>
    <dgm:cxn modelId="{44ED9D4F-16A4-482B-851A-3ACDD1815BB1}" type="presParOf" srcId="{667349A2-4F40-4936-BA2E-263D8DEF1F56}" destId="{103BD3C7-150D-41A1-A494-DF7631934DD3}" srcOrd="1" destOrd="0" presId="urn:microsoft.com/office/officeart/2005/8/layout/orgChart1"/>
    <dgm:cxn modelId="{00C39919-9528-4826-B568-B421F9AC7479}" type="presParOf" srcId="{13D21248-BCC3-4CB2-BBCB-7F1E9DEB9155}" destId="{865347AD-8AE3-4603-A173-ECD2359B37D6}" srcOrd="1" destOrd="0" presId="urn:microsoft.com/office/officeart/2005/8/layout/orgChart1"/>
    <dgm:cxn modelId="{FD15EEB6-6A6A-43EB-BD1A-6DA83A20A0DF}" type="presParOf" srcId="{13D21248-BCC3-4CB2-BBCB-7F1E9DEB9155}" destId="{085F7B30-1982-4334-A47B-A8D7ACCA06C8}" srcOrd="2" destOrd="0" presId="urn:microsoft.com/office/officeart/2005/8/layout/orgChart1"/>
    <dgm:cxn modelId="{15B7457B-ECC3-4125-A48B-A3AE042FCA59}" type="presParOf" srcId="{2C51241F-34AC-476A-BA0F-43A6D6FB13E3}" destId="{BB426D39-8869-4E50-8136-1DDE59810CCA}" srcOrd="2" destOrd="0" presId="urn:microsoft.com/office/officeart/2005/8/layout/orgChart1"/>
    <dgm:cxn modelId="{EA331F2F-4D98-42C9-A6F5-2F3D52DD5047}" type="presParOf" srcId="{2C51241F-34AC-476A-BA0F-43A6D6FB13E3}" destId="{B69589AB-A26E-4A3A-B497-58ECF32535D0}" srcOrd="3" destOrd="0" presId="urn:microsoft.com/office/officeart/2005/8/layout/orgChart1"/>
    <dgm:cxn modelId="{1880E8AA-F78C-4C32-8BCA-4E12BEF6FA96}" type="presParOf" srcId="{B69589AB-A26E-4A3A-B497-58ECF32535D0}" destId="{9A83CE34-EF2F-484D-968B-9B7A7086031E}" srcOrd="0" destOrd="0" presId="urn:microsoft.com/office/officeart/2005/8/layout/orgChart1"/>
    <dgm:cxn modelId="{7A592BF3-41F7-4614-A9A0-77046B5DC940}" type="presParOf" srcId="{9A83CE34-EF2F-484D-968B-9B7A7086031E}" destId="{0962DCEA-A373-4CF7-81CF-EE322825765B}" srcOrd="0" destOrd="0" presId="urn:microsoft.com/office/officeart/2005/8/layout/orgChart1"/>
    <dgm:cxn modelId="{80C4EE63-79C1-49D2-ABB2-5EB7FB8816E9}" type="presParOf" srcId="{9A83CE34-EF2F-484D-968B-9B7A7086031E}" destId="{B2D5FCD1-0E76-4C7B-81C2-9E12EAF37280}" srcOrd="1" destOrd="0" presId="urn:microsoft.com/office/officeart/2005/8/layout/orgChart1"/>
    <dgm:cxn modelId="{3C62F384-EA52-4C71-9122-C2731B80676B}" type="presParOf" srcId="{B69589AB-A26E-4A3A-B497-58ECF32535D0}" destId="{EC23F79F-EA37-4B11-B974-B330F7C82930}" srcOrd="1" destOrd="0" presId="urn:microsoft.com/office/officeart/2005/8/layout/orgChart1"/>
    <dgm:cxn modelId="{4C2F6E45-D896-4A4C-8681-B398FAB6DD0A}" type="presParOf" srcId="{B69589AB-A26E-4A3A-B497-58ECF32535D0}" destId="{D29485CF-3DAD-4317-91DE-0D28D1EC2050}" srcOrd="2" destOrd="0" presId="urn:microsoft.com/office/officeart/2005/8/layout/orgChart1"/>
    <dgm:cxn modelId="{53B92AFC-FB7B-4D95-9652-7C1C3F304057}" type="presParOf" srcId="{2C51241F-34AC-476A-BA0F-43A6D6FB13E3}" destId="{72595E30-FFED-4450-9CB2-887594FD9F7F}" srcOrd="4" destOrd="0" presId="urn:microsoft.com/office/officeart/2005/8/layout/orgChart1"/>
    <dgm:cxn modelId="{38F39248-42C5-42F2-8441-C899DBAA76ED}" type="presParOf" srcId="{2C51241F-34AC-476A-BA0F-43A6D6FB13E3}" destId="{3422A4CC-5F6C-478A-A6FB-2E5E7EFA7512}" srcOrd="5" destOrd="0" presId="urn:microsoft.com/office/officeart/2005/8/layout/orgChart1"/>
    <dgm:cxn modelId="{F1598278-FBD8-49BB-8328-1CA933BF443C}" type="presParOf" srcId="{3422A4CC-5F6C-478A-A6FB-2E5E7EFA7512}" destId="{31DD10DC-B956-4D61-B3F1-A67E2E654299}" srcOrd="0" destOrd="0" presId="urn:microsoft.com/office/officeart/2005/8/layout/orgChart1"/>
    <dgm:cxn modelId="{7073D731-23C1-484A-BB65-9191FE2FBC69}" type="presParOf" srcId="{31DD10DC-B956-4D61-B3F1-A67E2E654299}" destId="{89CE2F2C-1E11-44C8-888A-1634A3FE5EA6}" srcOrd="0" destOrd="0" presId="urn:microsoft.com/office/officeart/2005/8/layout/orgChart1"/>
    <dgm:cxn modelId="{B4101D35-C7F8-4E27-A870-3132E1003B91}" type="presParOf" srcId="{31DD10DC-B956-4D61-B3F1-A67E2E654299}" destId="{35E353A3-BF0E-4F45-A41A-8266DD1155F4}" srcOrd="1" destOrd="0" presId="urn:microsoft.com/office/officeart/2005/8/layout/orgChart1"/>
    <dgm:cxn modelId="{E41D0B74-8BBE-4A36-A394-9E7D454FB591}" type="presParOf" srcId="{3422A4CC-5F6C-478A-A6FB-2E5E7EFA7512}" destId="{2E8796C8-DED3-44F0-827F-94E276FB118C}" srcOrd="1" destOrd="0" presId="urn:microsoft.com/office/officeart/2005/8/layout/orgChart1"/>
    <dgm:cxn modelId="{E73F897B-C763-4378-A41B-6844BAA98305}" type="presParOf" srcId="{3422A4CC-5F6C-478A-A6FB-2E5E7EFA7512}" destId="{89EF16D3-5FF6-4D75-9118-FBF5D1B2D0CF}" srcOrd="2" destOrd="0" presId="urn:microsoft.com/office/officeart/2005/8/layout/orgChart1"/>
    <dgm:cxn modelId="{ADE7ED60-C4EE-474C-A62B-ED6C193189C4}" type="presParOf" srcId="{2C51241F-34AC-476A-BA0F-43A6D6FB13E3}" destId="{316D0D46-9BD3-4E99-800A-2C83E22AC47D}" srcOrd="6" destOrd="0" presId="urn:microsoft.com/office/officeart/2005/8/layout/orgChart1"/>
    <dgm:cxn modelId="{19BA27D8-971E-43C3-9221-6D4DDCAE7A75}" type="presParOf" srcId="{2C51241F-34AC-476A-BA0F-43A6D6FB13E3}" destId="{B7CDBBFD-42FD-4BBE-BA78-381E52E23D43}" srcOrd="7" destOrd="0" presId="urn:microsoft.com/office/officeart/2005/8/layout/orgChart1"/>
    <dgm:cxn modelId="{33923857-3243-419D-AF28-BD398B559138}" type="presParOf" srcId="{B7CDBBFD-42FD-4BBE-BA78-381E52E23D43}" destId="{DE222F71-9AA3-494F-9E9C-067FC97952BE}" srcOrd="0" destOrd="0" presId="urn:microsoft.com/office/officeart/2005/8/layout/orgChart1"/>
    <dgm:cxn modelId="{EAF8FC25-DE75-4B9B-8CF1-8FAEBD5D2E93}" type="presParOf" srcId="{DE222F71-9AA3-494F-9E9C-067FC97952BE}" destId="{93BF0BF4-47E1-4316-81C8-6A39569A0673}" srcOrd="0" destOrd="0" presId="urn:microsoft.com/office/officeart/2005/8/layout/orgChart1"/>
    <dgm:cxn modelId="{2FBD399D-46E3-4952-8CCA-17A97664DD3B}" type="presParOf" srcId="{DE222F71-9AA3-494F-9E9C-067FC97952BE}" destId="{0EC315D2-8F8F-424D-B33D-C840B051FAE9}" srcOrd="1" destOrd="0" presId="urn:microsoft.com/office/officeart/2005/8/layout/orgChart1"/>
    <dgm:cxn modelId="{533955E5-FB80-4DE2-A8E5-F91816D18D98}" type="presParOf" srcId="{B7CDBBFD-42FD-4BBE-BA78-381E52E23D43}" destId="{DC36B974-2186-47A3-8550-B7023BA82929}" srcOrd="1" destOrd="0" presId="urn:microsoft.com/office/officeart/2005/8/layout/orgChart1"/>
    <dgm:cxn modelId="{77A8E974-67C8-4C2F-9739-81787DAD4A9C}" type="presParOf" srcId="{B7CDBBFD-42FD-4BBE-BA78-381E52E23D43}" destId="{A02A15C6-0D94-4737-9714-B338BB81DC86}" srcOrd="2" destOrd="0" presId="urn:microsoft.com/office/officeart/2005/8/layout/orgChart1"/>
    <dgm:cxn modelId="{5120C7BB-2D7B-4A18-A2D5-0ACF11713CA1}" type="presParOf" srcId="{2C51241F-34AC-476A-BA0F-43A6D6FB13E3}" destId="{E4970674-5539-49CF-80AF-3FA5EF8290CD}" srcOrd="8" destOrd="0" presId="urn:microsoft.com/office/officeart/2005/8/layout/orgChart1"/>
    <dgm:cxn modelId="{A3B26EB1-77A2-4F11-8DC3-C56A2413E0AA}" type="presParOf" srcId="{2C51241F-34AC-476A-BA0F-43A6D6FB13E3}" destId="{44C78B34-45C0-4FBC-B0C2-8159057176F7}" srcOrd="9" destOrd="0" presId="urn:microsoft.com/office/officeart/2005/8/layout/orgChart1"/>
    <dgm:cxn modelId="{E2265B58-0432-4A49-8B23-C3B274333E10}" type="presParOf" srcId="{44C78B34-45C0-4FBC-B0C2-8159057176F7}" destId="{0B850C1D-2CDF-4D93-B049-DB3C82F5E87A}" srcOrd="0" destOrd="0" presId="urn:microsoft.com/office/officeart/2005/8/layout/orgChart1"/>
    <dgm:cxn modelId="{1B6388A9-592E-40A5-91FE-78ACA822DE0C}" type="presParOf" srcId="{0B850C1D-2CDF-4D93-B049-DB3C82F5E87A}" destId="{B07BC610-F659-4A90-BCCA-727142240A21}" srcOrd="0" destOrd="0" presId="urn:microsoft.com/office/officeart/2005/8/layout/orgChart1"/>
    <dgm:cxn modelId="{39E45904-FBD5-4B7B-A8AE-3FADEF8EBA11}" type="presParOf" srcId="{0B850C1D-2CDF-4D93-B049-DB3C82F5E87A}" destId="{5A9AB6BF-2167-4D18-AAFD-4D68EF34B8B8}" srcOrd="1" destOrd="0" presId="urn:microsoft.com/office/officeart/2005/8/layout/orgChart1"/>
    <dgm:cxn modelId="{0031BD16-958C-4BBF-A50F-50D4C7B3F2E8}" type="presParOf" srcId="{44C78B34-45C0-4FBC-B0C2-8159057176F7}" destId="{49D841B9-5A73-4C43-A774-1900A43D826C}" srcOrd="1" destOrd="0" presId="urn:microsoft.com/office/officeart/2005/8/layout/orgChart1"/>
    <dgm:cxn modelId="{87DE8A8C-CCA5-4C9D-905E-256314EC7287}" type="presParOf" srcId="{44C78B34-45C0-4FBC-B0C2-8159057176F7}" destId="{CAB686F3-8023-4808-9A46-FDEBC251616E}" srcOrd="2" destOrd="0" presId="urn:microsoft.com/office/officeart/2005/8/layout/orgChart1"/>
    <dgm:cxn modelId="{A8592FC7-C9A4-4B31-B0E8-4B356CA11863}" type="presParOf" srcId="{093A05D6-266F-4887-96A3-903A30D5D858}" destId="{80761752-5A8B-4D75-8A2B-F81217BFBC42}" srcOrd="2" destOrd="0" presId="urn:microsoft.com/office/officeart/2005/8/layout/orgChart1"/>
    <dgm:cxn modelId="{A09D078B-6EE0-4FA6-B91F-48B27A4BC447}" type="presParOf" srcId="{41E678BE-2585-4185-8683-CCDDD34B9A57}" destId="{FBEF552B-F2C7-4A67-9F5F-56EE4ABC40F1}" srcOrd="2" destOrd="0" presId="urn:microsoft.com/office/officeart/2005/8/layout/orgChart1"/>
    <dgm:cxn modelId="{FA6F1865-573F-4644-B1BE-191517F2CE45}" type="presParOf" srcId="{41E678BE-2585-4185-8683-CCDDD34B9A57}" destId="{86E19A2F-5C58-4283-A08F-965832CD5189}" srcOrd="3" destOrd="0" presId="urn:microsoft.com/office/officeart/2005/8/layout/orgChart1"/>
    <dgm:cxn modelId="{836FFF72-8FCE-4DCE-BC8A-B691A9A5CF23}" type="presParOf" srcId="{86E19A2F-5C58-4283-A08F-965832CD5189}" destId="{958853C3-5A39-4C51-A6F2-AFD5CA98D534}" srcOrd="0" destOrd="0" presId="urn:microsoft.com/office/officeart/2005/8/layout/orgChart1"/>
    <dgm:cxn modelId="{25E92F3D-9D15-4DC0-ACC1-5E88A60C4065}" type="presParOf" srcId="{958853C3-5A39-4C51-A6F2-AFD5CA98D534}" destId="{D350D1DC-0772-4DEE-92D8-C42E7997020E}" srcOrd="0" destOrd="0" presId="urn:microsoft.com/office/officeart/2005/8/layout/orgChart1"/>
    <dgm:cxn modelId="{2F51027E-4043-4A76-8656-1B74CD2F2183}" type="presParOf" srcId="{958853C3-5A39-4C51-A6F2-AFD5CA98D534}" destId="{589F7C3D-F0AA-4C1E-BA2B-4AA056AC6FF3}" srcOrd="1" destOrd="0" presId="urn:microsoft.com/office/officeart/2005/8/layout/orgChart1"/>
    <dgm:cxn modelId="{D5717104-2C12-462E-A5E1-0177EBB7F413}" type="presParOf" srcId="{86E19A2F-5C58-4283-A08F-965832CD5189}" destId="{5BF3032C-6C08-422F-A39E-4D7C55BE401C}" srcOrd="1" destOrd="0" presId="urn:microsoft.com/office/officeart/2005/8/layout/orgChart1"/>
    <dgm:cxn modelId="{6DCCDA0C-F164-4991-AF7E-B605E1AD8387}" type="presParOf" srcId="{5BF3032C-6C08-422F-A39E-4D7C55BE401C}" destId="{C0DDDE40-383F-4D1A-8A3F-BCD10916445B}" srcOrd="0" destOrd="0" presId="urn:microsoft.com/office/officeart/2005/8/layout/orgChart1"/>
    <dgm:cxn modelId="{A3B46A84-50EB-4901-969C-1D7C15053CF5}" type="presParOf" srcId="{5BF3032C-6C08-422F-A39E-4D7C55BE401C}" destId="{DCB44FDD-C8C3-4EC5-B1B1-86BA3D39EB4A}" srcOrd="1" destOrd="0" presId="urn:microsoft.com/office/officeart/2005/8/layout/orgChart1"/>
    <dgm:cxn modelId="{FA1BC086-92C4-4AB8-A5A6-B548359E66F9}" type="presParOf" srcId="{DCB44FDD-C8C3-4EC5-B1B1-86BA3D39EB4A}" destId="{10837FA0-4EF2-4E93-8275-18151C45CFC8}" srcOrd="0" destOrd="0" presId="urn:microsoft.com/office/officeart/2005/8/layout/orgChart1"/>
    <dgm:cxn modelId="{EC81E78A-7F50-4094-9240-C42DF3FB1279}" type="presParOf" srcId="{10837FA0-4EF2-4E93-8275-18151C45CFC8}" destId="{BE7BF879-2E49-4B56-89CF-AF4E51BF833E}" srcOrd="0" destOrd="0" presId="urn:microsoft.com/office/officeart/2005/8/layout/orgChart1"/>
    <dgm:cxn modelId="{351DC2A9-DB82-448A-9F13-8DEBCC640D8E}" type="presParOf" srcId="{10837FA0-4EF2-4E93-8275-18151C45CFC8}" destId="{4BACE8A0-2077-44D9-B22B-46136B25FA48}" srcOrd="1" destOrd="0" presId="urn:microsoft.com/office/officeart/2005/8/layout/orgChart1"/>
    <dgm:cxn modelId="{B2DAD61F-3B85-4F54-8707-47FEF935AADA}" type="presParOf" srcId="{DCB44FDD-C8C3-4EC5-B1B1-86BA3D39EB4A}" destId="{4012B052-777D-4CB3-B767-A2F0E0C79760}" srcOrd="1" destOrd="0" presId="urn:microsoft.com/office/officeart/2005/8/layout/orgChart1"/>
    <dgm:cxn modelId="{5228E906-2C43-4882-8C23-ACF17D9C1B99}" type="presParOf" srcId="{DCB44FDD-C8C3-4EC5-B1B1-86BA3D39EB4A}" destId="{B3F8BE22-99BB-4E30-992C-4F0C1DF2E54D}" srcOrd="2" destOrd="0" presId="urn:microsoft.com/office/officeart/2005/8/layout/orgChart1"/>
    <dgm:cxn modelId="{10485F80-3A3C-4CF8-805C-2E30332FBBF8}" type="presParOf" srcId="{5BF3032C-6C08-422F-A39E-4D7C55BE401C}" destId="{EA0636FD-F4E0-41AE-B253-C2ECEA805087}" srcOrd="2" destOrd="0" presId="urn:microsoft.com/office/officeart/2005/8/layout/orgChart1"/>
    <dgm:cxn modelId="{FD341705-E57C-471F-94FD-010C7995AF94}" type="presParOf" srcId="{5BF3032C-6C08-422F-A39E-4D7C55BE401C}" destId="{C37FCAEA-6EB3-4BF0-BE6B-39BD8851B74A}" srcOrd="3" destOrd="0" presId="urn:microsoft.com/office/officeart/2005/8/layout/orgChart1"/>
    <dgm:cxn modelId="{4E7C1481-70BD-4ADD-ACA7-B46A83C084E2}" type="presParOf" srcId="{C37FCAEA-6EB3-4BF0-BE6B-39BD8851B74A}" destId="{9F1FA072-8920-4B30-9529-B814E75005A8}" srcOrd="0" destOrd="0" presId="urn:microsoft.com/office/officeart/2005/8/layout/orgChart1"/>
    <dgm:cxn modelId="{3E39DF81-48D9-4FCF-97E5-5DBA27F44EC0}" type="presParOf" srcId="{9F1FA072-8920-4B30-9529-B814E75005A8}" destId="{5CF1E5E5-83CD-4F6A-A854-31BCB41C49F9}" srcOrd="0" destOrd="0" presId="urn:microsoft.com/office/officeart/2005/8/layout/orgChart1"/>
    <dgm:cxn modelId="{F6863E4F-6BE5-4653-B250-7899B34A15E8}" type="presParOf" srcId="{9F1FA072-8920-4B30-9529-B814E75005A8}" destId="{CF3F4926-5A2F-4E29-829B-A2D67399A885}" srcOrd="1" destOrd="0" presId="urn:microsoft.com/office/officeart/2005/8/layout/orgChart1"/>
    <dgm:cxn modelId="{61301793-AC7C-4EAE-8008-E11D5B9392C0}" type="presParOf" srcId="{C37FCAEA-6EB3-4BF0-BE6B-39BD8851B74A}" destId="{660C8E74-0615-466B-8953-20B1F629D7F8}" srcOrd="1" destOrd="0" presId="urn:microsoft.com/office/officeart/2005/8/layout/orgChart1"/>
    <dgm:cxn modelId="{93A125C5-C7F6-4EEB-A5CB-A5C6D24321B7}" type="presParOf" srcId="{C37FCAEA-6EB3-4BF0-BE6B-39BD8851B74A}" destId="{F08CF900-A01A-40FC-BC1E-90A971F95A9C}" srcOrd="2" destOrd="0" presId="urn:microsoft.com/office/officeart/2005/8/layout/orgChart1"/>
    <dgm:cxn modelId="{EE73C8E2-96DC-4986-8A6A-C8C8739C5336}" type="presParOf" srcId="{5BF3032C-6C08-422F-A39E-4D7C55BE401C}" destId="{304D2961-5D2C-4DE3-A9A3-BDCABC49AB3A}" srcOrd="4" destOrd="0" presId="urn:microsoft.com/office/officeart/2005/8/layout/orgChart1"/>
    <dgm:cxn modelId="{AF619DBC-4815-46A6-825C-965057B95399}" type="presParOf" srcId="{5BF3032C-6C08-422F-A39E-4D7C55BE401C}" destId="{2E006833-C129-4BF6-8892-78E277A2F750}" srcOrd="5" destOrd="0" presId="urn:microsoft.com/office/officeart/2005/8/layout/orgChart1"/>
    <dgm:cxn modelId="{FC232FBB-D23D-486E-823A-3BE7F74EEFFB}" type="presParOf" srcId="{2E006833-C129-4BF6-8892-78E277A2F750}" destId="{4A6CC282-1338-4074-A5D8-9F147DA6A140}" srcOrd="0" destOrd="0" presId="urn:microsoft.com/office/officeart/2005/8/layout/orgChart1"/>
    <dgm:cxn modelId="{D1D0A6D0-3D04-4975-8F3E-AF6B2C53ECFB}" type="presParOf" srcId="{4A6CC282-1338-4074-A5D8-9F147DA6A140}" destId="{5CB0359D-1F2B-4451-9B7A-82C4844F0A29}" srcOrd="0" destOrd="0" presId="urn:microsoft.com/office/officeart/2005/8/layout/orgChart1"/>
    <dgm:cxn modelId="{AC5C1E0F-AFB3-40B7-BC2D-10ABD2C79F6D}" type="presParOf" srcId="{4A6CC282-1338-4074-A5D8-9F147DA6A140}" destId="{85CFF3C9-476B-4573-9579-4B7973343C63}" srcOrd="1" destOrd="0" presId="urn:microsoft.com/office/officeart/2005/8/layout/orgChart1"/>
    <dgm:cxn modelId="{046D8586-127C-4377-8882-260A6BD3B1F5}" type="presParOf" srcId="{2E006833-C129-4BF6-8892-78E277A2F750}" destId="{CFD9E163-2358-47C9-B279-239CFD407255}" srcOrd="1" destOrd="0" presId="urn:microsoft.com/office/officeart/2005/8/layout/orgChart1"/>
    <dgm:cxn modelId="{C82C9682-4707-479A-B1C8-DA4014A066B4}" type="presParOf" srcId="{2E006833-C129-4BF6-8892-78E277A2F750}" destId="{D5AED07E-CE00-477B-A24F-F28047B75516}" srcOrd="2" destOrd="0" presId="urn:microsoft.com/office/officeart/2005/8/layout/orgChart1"/>
    <dgm:cxn modelId="{32D230C0-BD71-41CA-9540-4318222EC257}" type="presParOf" srcId="{5BF3032C-6C08-422F-A39E-4D7C55BE401C}" destId="{5BABBA3A-F12E-406A-80CB-04DA580205FC}" srcOrd="6" destOrd="0" presId="urn:microsoft.com/office/officeart/2005/8/layout/orgChart1"/>
    <dgm:cxn modelId="{01CD76E8-6909-4B5C-A1D4-C82CBEC51E9B}" type="presParOf" srcId="{5BF3032C-6C08-422F-A39E-4D7C55BE401C}" destId="{B695FA9F-EF66-4BCB-B4A6-C4CC43CEA88D}" srcOrd="7" destOrd="0" presId="urn:microsoft.com/office/officeart/2005/8/layout/orgChart1"/>
    <dgm:cxn modelId="{026E42B8-DE6A-4D48-8D12-CF9538D32AFD}" type="presParOf" srcId="{B695FA9F-EF66-4BCB-B4A6-C4CC43CEA88D}" destId="{AF9F6614-53B5-44FE-B338-C93597A78F56}" srcOrd="0" destOrd="0" presId="urn:microsoft.com/office/officeart/2005/8/layout/orgChart1"/>
    <dgm:cxn modelId="{95BAAA53-6A31-4DA6-94CE-75246EDD8F50}" type="presParOf" srcId="{AF9F6614-53B5-44FE-B338-C93597A78F56}" destId="{9C75A9DF-1845-4CF1-A00D-97ECA90D3592}" srcOrd="0" destOrd="0" presId="urn:microsoft.com/office/officeart/2005/8/layout/orgChart1"/>
    <dgm:cxn modelId="{AA87BDAD-4F71-46AD-BBBD-87052C97C57F}" type="presParOf" srcId="{AF9F6614-53B5-44FE-B338-C93597A78F56}" destId="{070CCB4E-181D-4CEE-90C7-0B19B3E3C7E3}" srcOrd="1" destOrd="0" presId="urn:microsoft.com/office/officeart/2005/8/layout/orgChart1"/>
    <dgm:cxn modelId="{E1D23BCD-B309-46D9-9256-EC9D0D4172DE}" type="presParOf" srcId="{B695FA9F-EF66-4BCB-B4A6-C4CC43CEA88D}" destId="{2A0C7BFC-2971-4220-A3F3-29B50EF028C0}" srcOrd="1" destOrd="0" presId="urn:microsoft.com/office/officeart/2005/8/layout/orgChart1"/>
    <dgm:cxn modelId="{707EB0CD-D7A7-4139-B7FC-3F5864CD12BE}" type="presParOf" srcId="{B695FA9F-EF66-4BCB-B4A6-C4CC43CEA88D}" destId="{A52F1227-3269-4307-A385-AD84C7B0C278}" srcOrd="2" destOrd="0" presId="urn:microsoft.com/office/officeart/2005/8/layout/orgChart1"/>
    <dgm:cxn modelId="{549C8679-4488-4946-A7F8-05137381EBFC}" type="presParOf" srcId="{86E19A2F-5C58-4283-A08F-965832CD5189}" destId="{D4277653-AF98-442C-9627-5A25F5175A89}" srcOrd="2" destOrd="0" presId="urn:microsoft.com/office/officeart/2005/8/layout/orgChart1"/>
    <dgm:cxn modelId="{9FE4E956-640C-4B66-8C03-898F060F0A9D}" type="presParOf" srcId="{41E678BE-2585-4185-8683-CCDDD34B9A57}" destId="{B95532CE-F9A9-45E4-9FD9-1B05DA62149C}" srcOrd="4" destOrd="0" presId="urn:microsoft.com/office/officeart/2005/8/layout/orgChart1"/>
    <dgm:cxn modelId="{93B219F8-484B-42BB-87AC-C3B9ECD90561}" type="presParOf" srcId="{41E678BE-2585-4185-8683-CCDDD34B9A57}" destId="{4AF526E0-6240-4D2E-850B-B987BDE2DEE0}" srcOrd="5" destOrd="0" presId="urn:microsoft.com/office/officeart/2005/8/layout/orgChart1"/>
    <dgm:cxn modelId="{5E94AC7A-B90B-4DD1-A05C-E7FB75A811B0}" type="presParOf" srcId="{4AF526E0-6240-4D2E-850B-B987BDE2DEE0}" destId="{6F52A52C-D231-40EE-B5C6-69E8E7BEA5F1}" srcOrd="0" destOrd="0" presId="urn:microsoft.com/office/officeart/2005/8/layout/orgChart1"/>
    <dgm:cxn modelId="{48385978-0489-49BF-BBE6-B7CB2A18C639}" type="presParOf" srcId="{6F52A52C-D231-40EE-B5C6-69E8E7BEA5F1}" destId="{36C8A418-AFE1-4F26-8BCE-C72C57384A15}" srcOrd="0" destOrd="0" presId="urn:microsoft.com/office/officeart/2005/8/layout/orgChart1"/>
    <dgm:cxn modelId="{FFDD6169-9608-4E54-8825-033CEA380DE4}" type="presParOf" srcId="{6F52A52C-D231-40EE-B5C6-69E8E7BEA5F1}" destId="{FB2F9F11-C203-4EF9-9666-14C9405F18B9}" srcOrd="1" destOrd="0" presId="urn:microsoft.com/office/officeart/2005/8/layout/orgChart1"/>
    <dgm:cxn modelId="{B7F26DE2-2D49-4A86-9CA1-4FB3E685F6D9}" type="presParOf" srcId="{4AF526E0-6240-4D2E-850B-B987BDE2DEE0}" destId="{ACD555E0-A3C2-4FB2-AB1E-51332A0632D6}" srcOrd="1" destOrd="0" presId="urn:microsoft.com/office/officeart/2005/8/layout/orgChart1"/>
    <dgm:cxn modelId="{8B448F2D-4B8D-47F0-A03A-B123B7D37FBD}" type="presParOf" srcId="{ACD555E0-A3C2-4FB2-AB1E-51332A0632D6}" destId="{9289493E-D9C9-43B9-9244-6A1769CD47A8}" srcOrd="0" destOrd="0" presId="urn:microsoft.com/office/officeart/2005/8/layout/orgChart1"/>
    <dgm:cxn modelId="{5A6154E6-FF29-4D13-9F94-5CD4DD389F39}" type="presParOf" srcId="{ACD555E0-A3C2-4FB2-AB1E-51332A0632D6}" destId="{0D901F7E-D941-429D-9CC8-17A915B477AF}" srcOrd="1" destOrd="0" presId="urn:microsoft.com/office/officeart/2005/8/layout/orgChart1"/>
    <dgm:cxn modelId="{F82ECAED-8AA5-47E2-B944-724BB9D4F33F}" type="presParOf" srcId="{0D901F7E-D941-429D-9CC8-17A915B477AF}" destId="{534CA760-1DF7-4402-94B4-D556E43DED71}" srcOrd="0" destOrd="0" presId="urn:microsoft.com/office/officeart/2005/8/layout/orgChart1"/>
    <dgm:cxn modelId="{9B7FA0B6-5F8E-4C32-AAC5-52FF2038BE42}" type="presParOf" srcId="{534CA760-1DF7-4402-94B4-D556E43DED71}" destId="{F4F7C4F2-72F6-49C7-A47D-E49CFF4B8422}" srcOrd="0" destOrd="0" presId="urn:microsoft.com/office/officeart/2005/8/layout/orgChart1"/>
    <dgm:cxn modelId="{0C9C9464-79FB-4D16-B558-59911352181A}" type="presParOf" srcId="{534CA760-1DF7-4402-94B4-D556E43DED71}" destId="{73EB199A-4A6E-49D0-AA2E-8865F308BCA5}" srcOrd="1" destOrd="0" presId="urn:microsoft.com/office/officeart/2005/8/layout/orgChart1"/>
    <dgm:cxn modelId="{06D79BF3-5198-44EA-B303-F93B7AE7F5D5}" type="presParOf" srcId="{0D901F7E-D941-429D-9CC8-17A915B477AF}" destId="{4C2B4E31-B019-4EF7-8FAD-2AE255F1A72D}" srcOrd="1" destOrd="0" presId="urn:microsoft.com/office/officeart/2005/8/layout/orgChart1"/>
    <dgm:cxn modelId="{07778F07-6021-4C02-B08D-01E7153C7CF2}" type="presParOf" srcId="{0D901F7E-D941-429D-9CC8-17A915B477AF}" destId="{ACCB37C3-C6B5-49F7-8BEA-9E03CF266A25}" srcOrd="2" destOrd="0" presId="urn:microsoft.com/office/officeart/2005/8/layout/orgChart1"/>
    <dgm:cxn modelId="{B3858B9F-F1CA-4B57-A9A0-D68E2EEC9922}" type="presParOf" srcId="{ACD555E0-A3C2-4FB2-AB1E-51332A0632D6}" destId="{D437F351-AF53-4D9B-AFC8-4104AD79EE0F}" srcOrd="2" destOrd="0" presId="urn:microsoft.com/office/officeart/2005/8/layout/orgChart1"/>
    <dgm:cxn modelId="{A857D16C-C6CE-4C9B-93CD-DA7C8CD94F8B}" type="presParOf" srcId="{ACD555E0-A3C2-4FB2-AB1E-51332A0632D6}" destId="{28C67EA5-F715-4B0D-97E7-35E5B3B76EE9}" srcOrd="3" destOrd="0" presId="urn:microsoft.com/office/officeart/2005/8/layout/orgChart1"/>
    <dgm:cxn modelId="{438CE83A-6CEE-4536-A0AA-618EA79080CE}" type="presParOf" srcId="{28C67EA5-F715-4B0D-97E7-35E5B3B76EE9}" destId="{BA21B50F-2FB5-4545-9E52-7C1D688B51C2}" srcOrd="0" destOrd="0" presId="urn:microsoft.com/office/officeart/2005/8/layout/orgChart1"/>
    <dgm:cxn modelId="{DB71D3D1-4781-4A06-8EC4-65728E62230F}" type="presParOf" srcId="{BA21B50F-2FB5-4545-9E52-7C1D688B51C2}" destId="{8DD0CDE1-49CF-4785-ADB0-E64D586FA624}" srcOrd="0" destOrd="0" presId="urn:microsoft.com/office/officeart/2005/8/layout/orgChart1"/>
    <dgm:cxn modelId="{65D37520-4F11-4B91-9DDC-D67D8FC8A6AE}" type="presParOf" srcId="{BA21B50F-2FB5-4545-9E52-7C1D688B51C2}" destId="{8D4AE6DF-8159-460E-AA8C-9A6846B7C69A}" srcOrd="1" destOrd="0" presId="urn:microsoft.com/office/officeart/2005/8/layout/orgChart1"/>
    <dgm:cxn modelId="{695FB63D-7F45-4580-8382-A50DD0A37161}" type="presParOf" srcId="{28C67EA5-F715-4B0D-97E7-35E5B3B76EE9}" destId="{43F0683C-40BF-4B7B-9C6D-293AA86E29D0}" srcOrd="1" destOrd="0" presId="urn:microsoft.com/office/officeart/2005/8/layout/orgChart1"/>
    <dgm:cxn modelId="{164210F6-2B1B-41A4-A33C-697EC340481E}" type="presParOf" srcId="{28C67EA5-F715-4B0D-97E7-35E5B3B76EE9}" destId="{FB6FEC7E-ABCE-4826-B34C-758949768C1A}" srcOrd="2" destOrd="0" presId="urn:microsoft.com/office/officeart/2005/8/layout/orgChart1"/>
    <dgm:cxn modelId="{B9C721F4-8353-4E9B-B366-B692D7B67F0E}" type="presParOf" srcId="{ACD555E0-A3C2-4FB2-AB1E-51332A0632D6}" destId="{40D1CC84-CC81-4B0F-AB0A-535BCB928840}" srcOrd="4" destOrd="0" presId="urn:microsoft.com/office/officeart/2005/8/layout/orgChart1"/>
    <dgm:cxn modelId="{3B6A7CC2-C586-46C4-A2C7-6667BDAC7EB6}" type="presParOf" srcId="{ACD555E0-A3C2-4FB2-AB1E-51332A0632D6}" destId="{3FBA52D7-CA80-4EF5-93B4-51C72982A312}" srcOrd="5" destOrd="0" presId="urn:microsoft.com/office/officeart/2005/8/layout/orgChart1"/>
    <dgm:cxn modelId="{D5861196-6995-4952-8F05-C4B5BCEF1FA3}" type="presParOf" srcId="{3FBA52D7-CA80-4EF5-93B4-51C72982A312}" destId="{A6F47014-A655-433F-B873-4714889A394F}" srcOrd="0" destOrd="0" presId="urn:microsoft.com/office/officeart/2005/8/layout/orgChart1"/>
    <dgm:cxn modelId="{45958513-AF9B-4F21-A330-321C7F9B31F3}" type="presParOf" srcId="{A6F47014-A655-433F-B873-4714889A394F}" destId="{1C67DD55-D56D-4C11-9A0A-A8A72D421633}" srcOrd="0" destOrd="0" presId="urn:microsoft.com/office/officeart/2005/8/layout/orgChart1"/>
    <dgm:cxn modelId="{F9D938EA-627F-453B-A332-96D4E01F43D3}" type="presParOf" srcId="{A6F47014-A655-433F-B873-4714889A394F}" destId="{D657D7C6-D300-442B-906A-2EF1CA7AAA6B}" srcOrd="1" destOrd="0" presId="urn:microsoft.com/office/officeart/2005/8/layout/orgChart1"/>
    <dgm:cxn modelId="{DF0EDAF4-6323-42C1-9DB9-8808FFA3B828}" type="presParOf" srcId="{3FBA52D7-CA80-4EF5-93B4-51C72982A312}" destId="{B3AB0239-5B59-4F6B-96FC-33BCF7E14B9F}" srcOrd="1" destOrd="0" presId="urn:microsoft.com/office/officeart/2005/8/layout/orgChart1"/>
    <dgm:cxn modelId="{AB844017-61DF-451B-9C91-84DC587986D1}" type="presParOf" srcId="{3FBA52D7-CA80-4EF5-93B4-51C72982A312}" destId="{AADEC640-A717-42B4-B07D-3DDF75643174}" srcOrd="2" destOrd="0" presId="urn:microsoft.com/office/officeart/2005/8/layout/orgChart1"/>
    <dgm:cxn modelId="{7DF0C08D-6DF3-4A28-83A8-AFA7AF838E28}" type="presParOf" srcId="{ACD555E0-A3C2-4FB2-AB1E-51332A0632D6}" destId="{0B0674A0-92C3-411B-84C0-F5120FA7DB1F}" srcOrd="6" destOrd="0" presId="urn:microsoft.com/office/officeart/2005/8/layout/orgChart1"/>
    <dgm:cxn modelId="{900F2756-B2C3-41C8-BCE6-31BA12E6EA05}" type="presParOf" srcId="{ACD555E0-A3C2-4FB2-AB1E-51332A0632D6}" destId="{2AB28424-46F7-4429-8B2A-F20FBD0486E4}" srcOrd="7" destOrd="0" presId="urn:microsoft.com/office/officeart/2005/8/layout/orgChart1"/>
    <dgm:cxn modelId="{F8FA60FE-BC37-4137-9862-00CC176084E3}" type="presParOf" srcId="{2AB28424-46F7-4429-8B2A-F20FBD0486E4}" destId="{DD2CABAB-3714-4FE3-A23C-028046D5CC05}" srcOrd="0" destOrd="0" presId="urn:microsoft.com/office/officeart/2005/8/layout/orgChart1"/>
    <dgm:cxn modelId="{D38DB12B-7D0F-4264-98D7-9115FC1DB509}" type="presParOf" srcId="{DD2CABAB-3714-4FE3-A23C-028046D5CC05}" destId="{081FA4FE-A0D9-4AAE-AA6D-4973B57D77A7}" srcOrd="0" destOrd="0" presId="urn:microsoft.com/office/officeart/2005/8/layout/orgChart1"/>
    <dgm:cxn modelId="{5B186CC2-85FF-4C9F-95A1-03D1000B9AD2}" type="presParOf" srcId="{DD2CABAB-3714-4FE3-A23C-028046D5CC05}" destId="{28431E85-4D3A-4FC6-A4AB-D56F6606B874}" srcOrd="1" destOrd="0" presId="urn:microsoft.com/office/officeart/2005/8/layout/orgChart1"/>
    <dgm:cxn modelId="{B54DC789-A4F3-4C63-9E36-2368A2A78C7C}" type="presParOf" srcId="{2AB28424-46F7-4429-8B2A-F20FBD0486E4}" destId="{DAE40B35-8C7A-447B-86FF-B4FD93973323}" srcOrd="1" destOrd="0" presId="urn:microsoft.com/office/officeart/2005/8/layout/orgChart1"/>
    <dgm:cxn modelId="{FD9F8883-4E36-4CA1-8AEF-267E9E605925}" type="presParOf" srcId="{2AB28424-46F7-4429-8B2A-F20FBD0486E4}" destId="{017EE28C-D981-4B00-A847-A15EA656E9E5}" srcOrd="2" destOrd="0" presId="urn:microsoft.com/office/officeart/2005/8/layout/orgChart1"/>
    <dgm:cxn modelId="{D8C3BD55-9BC5-4F8B-8130-169322CF3D88}" type="presParOf" srcId="{ACD555E0-A3C2-4FB2-AB1E-51332A0632D6}" destId="{6300AD1B-DF3C-4C3C-BF28-6612E4A46C62}" srcOrd="8" destOrd="0" presId="urn:microsoft.com/office/officeart/2005/8/layout/orgChart1"/>
    <dgm:cxn modelId="{AC5C01C9-E05D-4D63-9BD7-22BC398B7F67}" type="presParOf" srcId="{ACD555E0-A3C2-4FB2-AB1E-51332A0632D6}" destId="{23AF072A-58E1-417E-8C9B-E94E0636F9A0}" srcOrd="9" destOrd="0" presId="urn:microsoft.com/office/officeart/2005/8/layout/orgChart1"/>
    <dgm:cxn modelId="{B0502F3D-BE73-4880-B655-2393188B0C83}" type="presParOf" srcId="{23AF072A-58E1-417E-8C9B-E94E0636F9A0}" destId="{9DB5428D-0697-4E87-93D2-9332EEFA331F}" srcOrd="0" destOrd="0" presId="urn:microsoft.com/office/officeart/2005/8/layout/orgChart1"/>
    <dgm:cxn modelId="{DA25070F-8B5D-42BA-9A4F-3B5FDBCBF17E}" type="presParOf" srcId="{9DB5428D-0697-4E87-93D2-9332EEFA331F}" destId="{8323FEB7-8634-4594-B6E2-0EE652A6449C}" srcOrd="0" destOrd="0" presId="urn:microsoft.com/office/officeart/2005/8/layout/orgChart1"/>
    <dgm:cxn modelId="{95216ACC-637D-4620-99E1-6FDA298CFD2C}" type="presParOf" srcId="{9DB5428D-0697-4E87-93D2-9332EEFA331F}" destId="{9BC5F426-8093-41EA-AB26-A8ACE7D7FD15}" srcOrd="1" destOrd="0" presId="urn:microsoft.com/office/officeart/2005/8/layout/orgChart1"/>
    <dgm:cxn modelId="{C0B7FB5B-4204-4528-A66D-55C3D769F03A}" type="presParOf" srcId="{23AF072A-58E1-417E-8C9B-E94E0636F9A0}" destId="{48F16F51-7DC6-4D16-8C14-48DBBDDF06B6}" srcOrd="1" destOrd="0" presId="urn:microsoft.com/office/officeart/2005/8/layout/orgChart1"/>
    <dgm:cxn modelId="{FEB0F524-88D4-430A-8DDF-A1ECEEFE70B4}" type="presParOf" srcId="{23AF072A-58E1-417E-8C9B-E94E0636F9A0}" destId="{1EBAE21E-E2A9-403C-B527-F49356BD6284}" srcOrd="2" destOrd="0" presId="urn:microsoft.com/office/officeart/2005/8/layout/orgChart1"/>
    <dgm:cxn modelId="{3EDCD6E4-F850-4D48-88E3-92D03A739457}" type="presParOf" srcId="{ACD555E0-A3C2-4FB2-AB1E-51332A0632D6}" destId="{0D92D679-61C6-42FF-AB50-DA839BF37F9C}" srcOrd="10" destOrd="0" presId="urn:microsoft.com/office/officeart/2005/8/layout/orgChart1"/>
    <dgm:cxn modelId="{90D696A1-C094-4EEF-8D23-3FA69AC13EAE}" type="presParOf" srcId="{ACD555E0-A3C2-4FB2-AB1E-51332A0632D6}" destId="{309DFFFE-5863-47EB-AC19-EA3C3D2DE10F}" srcOrd="11" destOrd="0" presId="urn:microsoft.com/office/officeart/2005/8/layout/orgChart1"/>
    <dgm:cxn modelId="{E1C3D738-6A6E-475F-AB58-40E7A96486B3}" type="presParOf" srcId="{309DFFFE-5863-47EB-AC19-EA3C3D2DE10F}" destId="{C6D1FC06-C591-4A84-9F33-4FA3CD2F67D7}" srcOrd="0" destOrd="0" presId="urn:microsoft.com/office/officeart/2005/8/layout/orgChart1"/>
    <dgm:cxn modelId="{B5FC19FC-F918-4565-843B-D75AD82E4192}" type="presParOf" srcId="{C6D1FC06-C591-4A84-9F33-4FA3CD2F67D7}" destId="{F5F1A2B4-9178-42ED-8472-3F6941BB76F9}" srcOrd="0" destOrd="0" presId="urn:microsoft.com/office/officeart/2005/8/layout/orgChart1"/>
    <dgm:cxn modelId="{30DDB9AB-8329-49AE-84F7-061830201892}" type="presParOf" srcId="{C6D1FC06-C591-4A84-9F33-4FA3CD2F67D7}" destId="{F1C58B2F-1FD2-4C3D-805C-EE43C40E12FF}" srcOrd="1" destOrd="0" presId="urn:microsoft.com/office/officeart/2005/8/layout/orgChart1"/>
    <dgm:cxn modelId="{154C69D3-B0ED-4AAF-BE42-513B67E9D81C}" type="presParOf" srcId="{309DFFFE-5863-47EB-AC19-EA3C3D2DE10F}" destId="{61A68B5C-B482-4EF8-AA70-358E97B76E80}" srcOrd="1" destOrd="0" presId="urn:microsoft.com/office/officeart/2005/8/layout/orgChart1"/>
    <dgm:cxn modelId="{E876E989-108C-4D6E-926C-B59604F832AC}" type="presParOf" srcId="{309DFFFE-5863-47EB-AC19-EA3C3D2DE10F}" destId="{1F45D446-E4E3-430D-86F7-E7D25CFBBB22}" srcOrd="2" destOrd="0" presId="urn:microsoft.com/office/officeart/2005/8/layout/orgChart1"/>
    <dgm:cxn modelId="{9A4F1DEE-291A-481E-98F1-D521C39C163D}" type="presParOf" srcId="{ACD555E0-A3C2-4FB2-AB1E-51332A0632D6}" destId="{B7E8EAB8-75E2-48B7-B73C-BB62EBED4202}" srcOrd="12" destOrd="0" presId="urn:microsoft.com/office/officeart/2005/8/layout/orgChart1"/>
    <dgm:cxn modelId="{DBF0C0D9-E3CB-4831-93EC-5214DEFE9155}" type="presParOf" srcId="{ACD555E0-A3C2-4FB2-AB1E-51332A0632D6}" destId="{268B9EFB-7EA1-4AF5-BB61-D9090DCDD2E3}" srcOrd="13" destOrd="0" presId="urn:microsoft.com/office/officeart/2005/8/layout/orgChart1"/>
    <dgm:cxn modelId="{6A9001B2-091B-431B-B268-CE21E9F56FF0}" type="presParOf" srcId="{268B9EFB-7EA1-4AF5-BB61-D9090DCDD2E3}" destId="{B983CF66-E9C4-4283-8953-650DA70C2BB9}" srcOrd="0" destOrd="0" presId="urn:microsoft.com/office/officeart/2005/8/layout/orgChart1"/>
    <dgm:cxn modelId="{15EDF7E1-0115-4220-B830-626C48C3AA20}" type="presParOf" srcId="{B983CF66-E9C4-4283-8953-650DA70C2BB9}" destId="{B72F84A9-55A0-469D-96FA-903324E56CF4}" srcOrd="0" destOrd="0" presId="urn:microsoft.com/office/officeart/2005/8/layout/orgChart1"/>
    <dgm:cxn modelId="{7DAE4A05-4A0A-4FE8-9F9A-9B3FCAB98AB7}" type="presParOf" srcId="{B983CF66-E9C4-4283-8953-650DA70C2BB9}" destId="{33D4F5F3-73F0-40ED-B9CD-B60537449375}" srcOrd="1" destOrd="0" presId="urn:microsoft.com/office/officeart/2005/8/layout/orgChart1"/>
    <dgm:cxn modelId="{9DFFCFD1-9E5F-407E-BDD1-3142B4E3F61C}" type="presParOf" srcId="{268B9EFB-7EA1-4AF5-BB61-D9090DCDD2E3}" destId="{8EAAFCC8-F4B8-4925-B96F-BC255620D42D}" srcOrd="1" destOrd="0" presId="urn:microsoft.com/office/officeart/2005/8/layout/orgChart1"/>
    <dgm:cxn modelId="{2F07D750-599D-45C7-AD35-25CA57513886}" type="presParOf" srcId="{268B9EFB-7EA1-4AF5-BB61-D9090DCDD2E3}" destId="{9FFD87E6-8875-4858-85E3-0F630761547B}" srcOrd="2" destOrd="0" presId="urn:microsoft.com/office/officeart/2005/8/layout/orgChart1"/>
    <dgm:cxn modelId="{65A4A92F-4FE3-4B82-8652-D8B5E8895FB7}" type="presParOf" srcId="{4AF526E0-6240-4D2E-850B-B987BDE2DEE0}" destId="{63CDE8D4-B7E1-4606-A9D1-AF30F7BD70ED}" srcOrd="2" destOrd="0" presId="urn:microsoft.com/office/officeart/2005/8/layout/orgChart1"/>
    <dgm:cxn modelId="{4125E5B3-0D5F-4CE0-AA93-0AE3167FB0CE}" type="presParOf" srcId="{4A053144-808D-446F-9842-BE537A4D2A6A}" destId="{0BC920AA-F824-4B00-AB36-027FD0FCF38A}" srcOrd="2" destOrd="0" presId="urn:microsoft.com/office/officeart/2005/8/layout/orgChart1"/>
    <dgm:cxn modelId="{E0C60384-9E9E-4BF2-A381-FEC1C65DEB79}" type="presParOf" srcId="{0BC920AA-F824-4B00-AB36-027FD0FCF38A}" destId="{4E63F8C1-67C2-41DE-A4CE-2F8CC30F746C}" srcOrd="0" destOrd="0" presId="urn:microsoft.com/office/officeart/2005/8/layout/orgChart1"/>
    <dgm:cxn modelId="{39D3BCB5-3E64-4128-83E8-0E46D5AA9B40}" type="presParOf" srcId="{0BC920AA-F824-4B00-AB36-027FD0FCF38A}" destId="{5E2D9872-915F-404C-94F1-C1643F3D4CA7}" srcOrd="1" destOrd="0" presId="urn:microsoft.com/office/officeart/2005/8/layout/orgChart1"/>
    <dgm:cxn modelId="{68AEB3BF-6555-477D-893B-0A6383F8F459}" type="presParOf" srcId="{5E2D9872-915F-404C-94F1-C1643F3D4CA7}" destId="{D9FBFC7B-81A5-40EA-8207-245309C32113}" srcOrd="0" destOrd="0" presId="urn:microsoft.com/office/officeart/2005/8/layout/orgChart1"/>
    <dgm:cxn modelId="{05CE6CB8-72F4-4E79-A9B5-C6BDBA3C6A89}" type="presParOf" srcId="{D9FBFC7B-81A5-40EA-8207-245309C32113}" destId="{2393F648-5553-4B98-8A7C-7B96E169E4D6}" srcOrd="0" destOrd="0" presId="urn:microsoft.com/office/officeart/2005/8/layout/orgChart1"/>
    <dgm:cxn modelId="{C524D179-DA8D-4166-91EF-21840F648374}" type="presParOf" srcId="{D9FBFC7B-81A5-40EA-8207-245309C32113}" destId="{1E9FEECF-430B-4352-9905-1E275B78BE15}" srcOrd="1" destOrd="0" presId="urn:microsoft.com/office/officeart/2005/8/layout/orgChart1"/>
    <dgm:cxn modelId="{FB74257A-A5C4-4D54-A560-E362317F9E9F}" type="presParOf" srcId="{5E2D9872-915F-404C-94F1-C1643F3D4CA7}" destId="{76FAE16C-E443-4167-94E4-569EE84B629B}" srcOrd="1" destOrd="0" presId="urn:microsoft.com/office/officeart/2005/8/layout/orgChart1"/>
    <dgm:cxn modelId="{F12B4400-FF36-40F4-AD25-4FF7C7EE655E}" type="presParOf" srcId="{5E2D9872-915F-404C-94F1-C1643F3D4CA7}" destId="{200845DF-EB76-49DF-BBD8-0F63585F02F1}" srcOrd="2" destOrd="0" presId="urn:microsoft.com/office/officeart/2005/8/layout/orgChart1"/>
    <dgm:cxn modelId="{C47CFB33-7963-4FB7-994A-CC5E62FBE2E7}" type="presParOf" srcId="{0BC920AA-F824-4B00-AB36-027FD0FCF38A}" destId="{C56DCA40-04F8-4325-810C-8329E760D7F5}" srcOrd="2" destOrd="0" presId="urn:microsoft.com/office/officeart/2005/8/layout/orgChart1"/>
    <dgm:cxn modelId="{48865D8C-DB53-478E-AAE2-4E7C1877EA95}" type="presParOf" srcId="{0BC920AA-F824-4B00-AB36-027FD0FCF38A}" destId="{478975FA-F1B7-4A10-98F0-566F2AF1433A}" srcOrd="3" destOrd="0" presId="urn:microsoft.com/office/officeart/2005/8/layout/orgChart1"/>
    <dgm:cxn modelId="{78D4C025-7551-4F2B-BE1C-97AFEB5C18F7}" type="presParOf" srcId="{478975FA-F1B7-4A10-98F0-566F2AF1433A}" destId="{436A9ED2-F951-4A13-A6F7-9B1C99721CD8}" srcOrd="0" destOrd="0" presId="urn:microsoft.com/office/officeart/2005/8/layout/orgChart1"/>
    <dgm:cxn modelId="{7C3C54BF-8587-481E-91AA-7D51DD7E27F9}" type="presParOf" srcId="{436A9ED2-F951-4A13-A6F7-9B1C99721CD8}" destId="{E4546BE8-9A1E-477B-BC43-AA3788704DC7}" srcOrd="0" destOrd="0" presId="urn:microsoft.com/office/officeart/2005/8/layout/orgChart1"/>
    <dgm:cxn modelId="{B78EAFA1-61E8-4114-B424-061BDB702BC4}" type="presParOf" srcId="{436A9ED2-F951-4A13-A6F7-9B1C99721CD8}" destId="{84C5AD7F-D43D-4648-BC33-747CFEC2D528}" srcOrd="1" destOrd="0" presId="urn:microsoft.com/office/officeart/2005/8/layout/orgChart1"/>
    <dgm:cxn modelId="{CAA97AB1-5675-43AE-B5A0-5B7A3BD57FD9}" type="presParOf" srcId="{478975FA-F1B7-4A10-98F0-566F2AF1433A}" destId="{65A8A173-C4E5-4DAD-BF30-75DA20D17F0F}" srcOrd="1" destOrd="0" presId="urn:microsoft.com/office/officeart/2005/8/layout/orgChart1"/>
    <dgm:cxn modelId="{7A4F3C4B-9A72-4C47-8ADC-06AD8EFB1ACF}" type="presParOf" srcId="{478975FA-F1B7-4A10-98F0-566F2AF1433A}" destId="{4FE050A6-B55F-4350-BA8C-624E715E5AD8}" srcOrd="2" destOrd="0" presId="urn:microsoft.com/office/officeart/2005/8/layout/orgChart1"/>
    <dgm:cxn modelId="{3FE7FA41-14CD-4BBA-84C4-E94662EC48E5}" type="presParOf" srcId="{0BC920AA-F824-4B00-AB36-027FD0FCF38A}" destId="{845894A3-9C29-4FC9-B55D-126C09587B5B}" srcOrd="4" destOrd="0" presId="urn:microsoft.com/office/officeart/2005/8/layout/orgChart1"/>
    <dgm:cxn modelId="{7C234AAE-5FED-4B6A-8EEF-2A13110D9A00}" type="presParOf" srcId="{0BC920AA-F824-4B00-AB36-027FD0FCF38A}" destId="{BF46ABA5-CCD9-441B-A71A-3B8A52703BA4}" srcOrd="5" destOrd="0" presId="urn:microsoft.com/office/officeart/2005/8/layout/orgChart1"/>
    <dgm:cxn modelId="{702CA372-A43D-43A6-A955-8279A2630B8C}" type="presParOf" srcId="{BF46ABA5-CCD9-441B-A71A-3B8A52703BA4}" destId="{DF0515FD-8C6B-47C1-9EAD-78706F2D0DC2}" srcOrd="0" destOrd="0" presId="urn:microsoft.com/office/officeart/2005/8/layout/orgChart1"/>
    <dgm:cxn modelId="{A421F8D9-8505-4EDC-8B3F-40795D0DEA24}" type="presParOf" srcId="{DF0515FD-8C6B-47C1-9EAD-78706F2D0DC2}" destId="{4741719F-0BAA-406B-89E7-6C8959BAFDCA}" srcOrd="0" destOrd="0" presId="urn:microsoft.com/office/officeart/2005/8/layout/orgChart1"/>
    <dgm:cxn modelId="{2465E8DE-EF27-426B-A4A4-DBB57FFE0EDC}" type="presParOf" srcId="{DF0515FD-8C6B-47C1-9EAD-78706F2D0DC2}" destId="{CB2A0B14-5410-4222-80C1-AC3FAC0C55CC}" srcOrd="1" destOrd="0" presId="urn:microsoft.com/office/officeart/2005/8/layout/orgChart1"/>
    <dgm:cxn modelId="{34E60803-B4D3-432E-9307-45F355886C1D}" type="presParOf" srcId="{BF46ABA5-CCD9-441B-A71A-3B8A52703BA4}" destId="{6E2A95F1-543F-4013-9083-C9B7568654D9}" srcOrd="1" destOrd="0" presId="urn:microsoft.com/office/officeart/2005/8/layout/orgChart1"/>
    <dgm:cxn modelId="{AA01CFB3-DACD-497C-9558-58EC618D88DB}" type="presParOf" srcId="{BF46ABA5-CCD9-441B-A71A-3B8A52703BA4}" destId="{090140F2-FD14-4746-91F8-A7B4BD526CFC}" srcOrd="2" destOrd="0" presId="urn:microsoft.com/office/officeart/2005/8/layout/orgChart1"/>
    <dgm:cxn modelId="{B98918AE-316A-47C6-AC34-77E714C7514A}" type="presParOf" srcId="{0BC920AA-F824-4B00-AB36-027FD0FCF38A}" destId="{4808A3BD-3348-42E8-90F8-17F193659CC5}" srcOrd="6" destOrd="0" presId="urn:microsoft.com/office/officeart/2005/8/layout/orgChart1"/>
    <dgm:cxn modelId="{B10074CC-79AB-4C23-8D9A-D6276979C3FD}" type="presParOf" srcId="{0BC920AA-F824-4B00-AB36-027FD0FCF38A}" destId="{723BA60D-A184-4905-ACA0-C35840D3DBBF}" srcOrd="7" destOrd="0" presId="urn:microsoft.com/office/officeart/2005/8/layout/orgChart1"/>
    <dgm:cxn modelId="{1C3E6D72-9BE4-458F-8E57-B8BED0B30A15}" type="presParOf" srcId="{723BA60D-A184-4905-ACA0-C35840D3DBBF}" destId="{CD569B24-8310-4989-A1A4-73E18AC2BF79}" srcOrd="0" destOrd="0" presId="urn:microsoft.com/office/officeart/2005/8/layout/orgChart1"/>
    <dgm:cxn modelId="{144EA662-0093-4B6D-9B1D-AC00A6EDA4FD}" type="presParOf" srcId="{CD569B24-8310-4989-A1A4-73E18AC2BF79}" destId="{19BCF7E6-C628-4458-8E5F-442F6D711FD5}" srcOrd="0" destOrd="0" presId="urn:microsoft.com/office/officeart/2005/8/layout/orgChart1"/>
    <dgm:cxn modelId="{9B8D241C-2282-4AA0-BA50-244D4F59B2B4}" type="presParOf" srcId="{CD569B24-8310-4989-A1A4-73E18AC2BF79}" destId="{BCB93B7E-57ED-409A-908A-EE5836841D75}" srcOrd="1" destOrd="0" presId="urn:microsoft.com/office/officeart/2005/8/layout/orgChart1"/>
    <dgm:cxn modelId="{D8BE5119-34AD-41D3-AD4B-8AFB63365D31}" type="presParOf" srcId="{723BA60D-A184-4905-ACA0-C35840D3DBBF}" destId="{15460BFC-85D9-4615-BDD8-86874DD70A4C}" srcOrd="1" destOrd="0" presId="urn:microsoft.com/office/officeart/2005/8/layout/orgChart1"/>
    <dgm:cxn modelId="{BE9B8847-F138-41FA-BA15-4A411306DCBC}" type="presParOf" srcId="{723BA60D-A184-4905-ACA0-C35840D3DBBF}" destId="{1DFD2470-C9BB-47A6-8D03-8D989FC1B1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8A3BD-3348-42E8-90F8-17F193659CC5}">
      <dsp:nvSpPr>
        <dsp:cNvPr id="0" name=""/>
        <dsp:cNvSpPr/>
      </dsp:nvSpPr>
      <dsp:spPr>
        <a:xfrm>
          <a:off x="3622571" y="620720"/>
          <a:ext cx="91440" cy="112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5205"/>
              </a:lnTo>
              <a:lnTo>
                <a:pt x="122082" y="11252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894A3-9C29-4FC9-B55D-126C09587B5B}">
      <dsp:nvSpPr>
        <dsp:cNvPr id="0" name=""/>
        <dsp:cNvSpPr/>
      </dsp:nvSpPr>
      <dsp:spPr>
        <a:xfrm>
          <a:off x="3528154" y="620720"/>
          <a:ext cx="140137" cy="1125205"/>
        </a:xfrm>
        <a:custGeom>
          <a:avLst/>
          <a:gdLst/>
          <a:ahLst/>
          <a:cxnLst/>
          <a:rect l="0" t="0" r="0" b="0"/>
          <a:pathLst>
            <a:path>
              <a:moveTo>
                <a:pt x="140137" y="0"/>
              </a:moveTo>
              <a:lnTo>
                <a:pt x="140137" y="1125205"/>
              </a:lnTo>
              <a:lnTo>
                <a:pt x="0" y="11252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6DCA40-04F8-4325-810C-8329E760D7F5}">
      <dsp:nvSpPr>
        <dsp:cNvPr id="0" name=""/>
        <dsp:cNvSpPr/>
      </dsp:nvSpPr>
      <dsp:spPr>
        <a:xfrm>
          <a:off x="3622571" y="620720"/>
          <a:ext cx="91440" cy="393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30"/>
              </a:lnTo>
              <a:lnTo>
                <a:pt x="122082" y="393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3F8C1-67C2-41DE-A4CE-2F8CC30F746C}">
      <dsp:nvSpPr>
        <dsp:cNvPr id="0" name=""/>
        <dsp:cNvSpPr/>
      </dsp:nvSpPr>
      <dsp:spPr>
        <a:xfrm>
          <a:off x="3528154" y="620720"/>
          <a:ext cx="140137" cy="393230"/>
        </a:xfrm>
        <a:custGeom>
          <a:avLst/>
          <a:gdLst/>
          <a:ahLst/>
          <a:cxnLst/>
          <a:rect l="0" t="0" r="0" b="0"/>
          <a:pathLst>
            <a:path>
              <a:moveTo>
                <a:pt x="140137" y="0"/>
              </a:moveTo>
              <a:lnTo>
                <a:pt x="140137" y="393230"/>
              </a:lnTo>
              <a:lnTo>
                <a:pt x="0" y="393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8EAB8-75E2-48B7-B73C-BB62EBED4202}">
      <dsp:nvSpPr>
        <dsp:cNvPr id="0" name=""/>
        <dsp:cNvSpPr/>
      </dsp:nvSpPr>
      <dsp:spPr>
        <a:xfrm>
          <a:off x="5999508" y="2520469"/>
          <a:ext cx="131796" cy="2489797"/>
        </a:xfrm>
        <a:custGeom>
          <a:avLst/>
          <a:gdLst/>
          <a:ahLst/>
          <a:cxnLst/>
          <a:rect l="0" t="0" r="0" b="0"/>
          <a:pathLst>
            <a:path>
              <a:moveTo>
                <a:pt x="131796" y="0"/>
              </a:moveTo>
              <a:lnTo>
                <a:pt x="131796" y="2489797"/>
              </a:lnTo>
              <a:lnTo>
                <a:pt x="0" y="24897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92D679-61C6-42FF-AB50-DA839BF37F9C}">
      <dsp:nvSpPr>
        <dsp:cNvPr id="0" name=""/>
        <dsp:cNvSpPr/>
      </dsp:nvSpPr>
      <dsp:spPr>
        <a:xfrm>
          <a:off x="6131304" y="2520469"/>
          <a:ext cx="108249" cy="1938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8187"/>
              </a:lnTo>
              <a:lnTo>
                <a:pt x="108249" y="19381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0AD1B-DF3C-4C3C-BF28-6612E4A46C62}">
      <dsp:nvSpPr>
        <dsp:cNvPr id="0" name=""/>
        <dsp:cNvSpPr/>
      </dsp:nvSpPr>
      <dsp:spPr>
        <a:xfrm>
          <a:off x="5963084" y="2520469"/>
          <a:ext cx="168220" cy="1860515"/>
        </a:xfrm>
        <a:custGeom>
          <a:avLst/>
          <a:gdLst/>
          <a:ahLst/>
          <a:cxnLst/>
          <a:rect l="0" t="0" r="0" b="0"/>
          <a:pathLst>
            <a:path>
              <a:moveTo>
                <a:pt x="168220" y="0"/>
              </a:moveTo>
              <a:lnTo>
                <a:pt x="168220" y="1860515"/>
              </a:lnTo>
              <a:lnTo>
                <a:pt x="0" y="18605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674A0-92C3-411B-84C0-F5120FA7DB1F}">
      <dsp:nvSpPr>
        <dsp:cNvPr id="0" name=""/>
        <dsp:cNvSpPr/>
      </dsp:nvSpPr>
      <dsp:spPr>
        <a:xfrm>
          <a:off x="6085584" y="2520469"/>
          <a:ext cx="91440" cy="1191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91753"/>
              </a:lnTo>
              <a:lnTo>
                <a:pt x="100484" y="1191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D1CC84-CC81-4B0F-AB0A-535BCB928840}">
      <dsp:nvSpPr>
        <dsp:cNvPr id="0" name=""/>
        <dsp:cNvSpPr/>
      </dsp:nvSpPr>
      <dsp:spPr>
        <a:xfrm>
          <a:off x="5963084" y="2520469"/>
          <a:ext cx="168220" cy="1191748"/>
        </a:xfrm>
        <a:custGeom>
          <a:avLst/>
          <a:gdLst/>
          <a:ahLst/>
          <a:cxnLst/>
          <a:rect l="0" t="0" r="0" b="0"/>
          <a:pathLst>
            <a:path>
              <a:moveTo>
                <a:pt x="168220" y="0"/>
              </a:moveTo>
              <a:lnTo>
                <a:pt x="168220" y="1191748"/>
              </a:lnTo>
              <a:lnTo>
                <a:pt x="0" y="11917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37F351-AF53-4D9B-AFC8-4104AD79EE0F}">
      <dsp:nvSpPr>
        <dsp:cNvPr id="0" name=""/>
        <dsp:cNvSpPr/>
      </dsp:nvSpPr>
      <dsp:spPr>
        <a:xfrm>
          <a:off x="6085584" y="2520469"/>
          <a:ext cx="91440" cy="439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9391"/>
              </a:lnTo>
              <a:lnTo>
                <a:pt x="100484" y="4393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9493E-D9C9-43B9-9244-6A1769CD47A8}">
      <dsp:nvSpPr>
        <dsp:cNvPr id="0" name=""/>
        <dsp:cNvSpPr/>
      </dsp:nvSpPr>
      <dsp:spPr>
        <a:xfrm>
          <a:off x="5963084" y="2520469"/>
          <a:ext cx="168220" cy="439391"/>
        </a:xfrm>
        <a:custGeom>
          <a:avLst/>
          <a:gdLst/>
          <a:ahLst/>
          <a:cxnLst/>
          <a:rect l="0" t="0" r="0" b="0"/>
          <a:pathLst>
            <a:path>
              <a:moveTo>
                <a:pt x="168220" y="0"/>
              </a:moveTo>
              <a:lnTo>
                <a:pt x="168220" y="439391"/>
              </a:lnTo>
              <a:lnTo>
                <a:pt x="0" y="4393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532CE-F9A9-45E4-9FD9-1B05DA62149C}">
      <dsp:nvSpPr>
        <dsp:cNvPr id="0" name=""/>
        <dsp:cNvSpPr/>
      </dsp:nvSpPr>
      <dsp:spPr>
        <a:xfrm>
          <a:off x="3668291" y="620720"/>
          <a:ext cx="2463013" cy="1599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1192"/>
              </a:lnTo>
              <a:lnTo>
                <a:pt x="2463013" y="1491192"/>
              </a:lnTo>
              <a:lnTo>
                <a:pt x="2463013" y="1599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BBA3A-F12E-406A-80CB-04DA580205FC}">
      <dsp:nvSpPr>
        <dsp:cNvPr id="0" name=""/>
        <dsp:cNvSpPr/>
      </dsp:nvSpPr>
      <dsp:spPr>
        <a:xfrm>
          <a:off x="3636403" y="2590182"/>
          <a:ext cx="108249" cy="1234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694"/>
              </a:lnTo>
              <a:lnTo>
                <a:pt x="108249" y="12346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D2961-5D2C-4DE3-A9A3-BDCABC49AB3A}">
      <dsp:nvSpPr>
        <dsp:cNvPr id="0" name=""/>
        <dsp:cNvSpPr/>
      </dsp:nvSpPr>
      <dsp:spPr>
        <a:xfrm>
          <a:off x="3528154" y="2590182"/>
          <a:ext cx="108249" cy="1206212"/>
        </a:xfrm>
        <a:custGeom>
          <a:avLst/>
          <a:gdLst/>
          <a:ahLst/>
          <a:cxnLst/>
          <a:rect l="0" t="0" r="0" b="0"/>
          <a:pathLst>
            <a:path>
              <a:moveTo>
                <a:pt x="108249" y="0"/>
              </a:moveTo>
              <a:lnTo>
                <a:pt x="108249" y="1206212"/>
              </a:lnTo>
              <a:lnTo>
                <a:pt x="0" y="12062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636FD-F4E0-41AE-B253-C2ECEA805087}">
      <dsp:nvSpPr>
        <dsp:cNvPr id="0" name=""/>
        <dsp:cNvSpPr/>
      </dsp:nvSpPr>
      <dsp:spPr>
        <a:xfrm>
          <a:off x="3636403" y="2590182"/>
          <a:ext cx="108249" cy="474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237"/>
              </a:lnTo>
              <a:lnTo>
                <a:pt x="108249" y="4742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DDE40-383F-4D1A-8A3F-BCD10916445B}">
      <dsp:nvSpPr>
        <dsp:cNvPr id="0" name=""/>
        <dsp:cNvSpPr/>
      </dsp:nvSpPr>
      <dsp:spPr>
        <a:xfrm>
          <a:off x="3528154" y="2590182"/>
          <a:ext cx="108249" cy="474237"/>
        </a:xfrm>
        <a:custGeom>
          <a:avLst/>
          <a:gdLst/>
          <a:ahLst/>
          <a:cxnLst/>
          <a:rect l="0" t="0" r="0" b="0"/>
          <a:pathLst>
            <a:path>
              <a:moveTo>
                <a:pt x="108249" y="0"/>
              </a:moveTo>
              <a:lnTo>
                <a:pt x="108249" y="474237"/>
              </a:lnTo>
              <a:lnTo>
                <a:pt x="0" y="4742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F552B-F2C7-4A67-9F5F-56EE4ABC40F1}">
      <dsp:nvSpPr>
        <dsp:cNvPr id="0" name=""/>
        <dsp:cNvSpPr/>
      </dsp:nvSpPr>
      <dsp:spPr>
        <a:xfrm>
          <a:off x="3590683" y="620720"/>
          <a:ext cx="91440" cy="1599442"/>
        </a:xfrm>
        <a:custGeom>
          <a:avLst/>
          <a:gdLst/>
          <a:ahLst/>
          <a:cxnLst/>
          <a:rect l="0" t="0" r="0" b="0"/>
          <a:pathLst>
            <a:path>
              <a:moveTo>
                <a:pt x="77607" y="0"/>
              </a:moveTo>
              <a:lnTo>
                <a:pt x="77607" y="1491192"/>
              </a:lnTo>
              <a:lnTo>
                <a:pt x="45720" y="1491192"/>
              </a:lnTo>
              <a:lnTo>
                <a:pt x="45720" y="1599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970674-5539-49CF-80AF-3FA5EF8290CD}">
      <dsp:nvSpPr>
        <dsp:cNvPr id="0" name=""/>
        <dsp:cNvSpPr/>
      </dsp:nvSpPr>
      <dsp:spPr>
        <a:xfrm>
          <a:off x="1033253" y="2596208"/>
          <a:ext cx="108249" cy="1938187"/>
        </a:xfrm>
        <a:custGeom>
          <a:avLst/>
          <a:gdLst/>
          <a:ahLst/>
          <a:cxnLst/>
          <a:rect l="0" t="0" r="0" b="0"/>
          <a:pathLst>
            <a:path>
              <a:moveTo>
                <a:pt x="108249" y="0"/>
              </a:moveTo>
              <a:lnTo>
                <a:pt x="108249" y="1938187"/>
              </a:lnTo>
              <a:lnTo>
                <a:pt x="0" y="19381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D0D46-9BD3-4E99-800A-2C83E22AC47D}">
      <dsp:nvSpPr>
        <dsp:cNvPr id="0" name=""/>
        <dsp:cNvSpPr/>
      </dsp:nvSpPr>
      <dsp:spPr>
        <a:xfrm>
          <a:off x="1141503" y="2596208"/>
          <a:ext cx="108249" cy="1206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212"/>
              </a:lnTo>
              <a:lnTo>
                <a:pt x="108249" y="12062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95E30-FFED-4450-9CB2-887594FD9F7F}">
      <dsp:nvSpPr>
        <dsp:cNvPr id="0" name=""/>
        <dsp:cNvSpPr/>
      </dsp:nvSpPr>
      <dsp:spPr>
        <a:xfrm>
          <a:off x="1033253" y="2596208"/>
          <a:ext cx="108249" cy="1206212"/>
        </a:xfrm>
        <a:custGeom>
          <a:avLst/>
          <a:gdLst/>
          <a:ahLst/>
          <a:cxnLst/>
          <a:rect l="0" t="0" r="0" b="0"/>
          <a:pathLst>
            <a:path>
              <a:moveTo>
                <a:pt x="108249" y="0"/>
              </a:moveTo>
              <a:lnTo>
                <a:pt x="108249" y="1206212"/>
              </a:lnTo>
              <a:lnTo>
                <a:pt x="0" y="12062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26D39-8869-4E50-8136-1DDE59810CCA}">
      <dsp:nvSpPr>
        <dsp:cNvPr id="0" name=""/>
        <dsp:cNvSpPr/>
      </dsp:nvSpPr>
      <dsp:spPr>
        <a:xfrm>
          <a:off x="1141503" y="2596208"/>
          <a:ext cx="157292" cy="624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055"/>
              </a:lnTo>
              <a:lnTo>
                <a:pt x="157292" y="6240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A1300-1EED-4ADD-AA2D-428292C7EACC}">
      <dsp:nvSpPr>
        <dsp:cNvPr id="0" name=""/>
        <dsp:cNvSpPr/>
      </dsp:nvSpPr>
      <dsp:spPr>
        <a:xfrm>
          <a:off x="1033253" y="2596208"/>
          <a:ext cx="108249" cy="474237"/>
        </a:xfrm>
        <a:custGeom>
          <a:avLst/>
          <a:gdLst/>
          <a:ahLst/>
          <a:cxnLst/>
          <a:rect l="0" t="0" r="0" b="0"/>
          <a:pathLst>
            <a:path>
              <a:moveTo>
                <a:pt x="108249" y="0"/>
              </a:moveTo>
              <a:lnTo>
                <a:pt x="108249" y="474237"/>
              </a:lnTo>
              <a:lnTo>
                <a:pt x="0" y="4742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1F7BF-00C7-444D-9935-53CA1F5A46B1}">
      <dsp:nvSpPr>
        <dsp:cNvPr id="0" name=""/>
        <dsp:cNvSpPr/>
      </dsp:nvSpPr>
      <dsp:spPr>
        <a:xfrm>
          <a:off x="1141503" y="620720"/>
          <a:ext cx="2526788" cy="1599442"/>
        </a:xfrm>
        <a:custGeom>
          <a:avLst/>
          <a:gdLst/>
          <a:ahLst/>
          <a:cxnLst/>
          <a:rect l="0" t="0" r="0" b="0"/>
          <a:pathLst>
            <a:path>
              <a:moveTo>
                <a:pt x="2526788" y="0"/>
              </a:moveTo>
              <a:lnTo>
                <a:pt x="2526788" y="1491192"/>
              </a:lnTo>
              <a:lnTo>
                <a:pt x="0" y="1491192"/>
              </a:lnTo>
              <a:lnTo>
                <a:pt x="0" y="1599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D0D02-6FCD-48CA-AC39-1B9D7286C38C}">
      <dsp:nvSpPr>
        <dsp:cNvPr id="0" name=""/>
        <dsp:cNvSpPr/>
      </dsp:nvSpPr>
      <dsp:spPr>
        <a:xfrm>
          <a:off x="3152815" y="105245"/>
          <a:ext cx="1030950" cy="5154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50" b="1" kern="1200" dirty="0" smtClean="0">
              <a:solidFill>
                <a:schemeClr val="tx1"/>
              </a:solidFill>
            </a:rPr>
            <a:t>Rådmann </a:t>
          </a:r>
          <a:r>
            <a:rPr lang="nb-NO" sz="1050" b="0" kern="1200" dirty="0" smtClean="0">
              <a:solidFill>
                <a:schemeClr val="tx1"/>
              </a:solidFill>
            </a:rPr>
            <a:t>Oddbjørn Vassli</a:t>
          </a:r>
          <a:endParaRPr lang="nb-NO" sz="1050" b="0" kern="1200" dirty="0">
            <a:solidFill>
              <a:schemeClr val="tx1"/>
            </a:solidFill>
          </a:endParaRPr>
        </a:p>
      </dsp:txBody>
      <dsp:txXfrm>
        <a:off x="3152815" y="105245"/>
        <a:ext cx="1030950" cy="515475"/>
      </dsp:txXfrm>
    </dsp:sp>
    <dsp:sp modelId="{100077C7-FB6C-48D7-BA93-49525B67593A}">
      <dsp:nvSpPr>
        <dsp:cNvPr id="0" name=""/>
        <dsp:cNvSpPr/>
      </dsp:nvSpPr>
      <dsp:spPr>
        <a:xfrm>
          <a:off x="626027" y="2220163"/>
          <a:ext cx="1030950" cy="376044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50" b="1" kern="1200" dirty="0" smtClean="0">
              <a:solidFill>
                <a:schemeClr val="tx1"/>
              </a:solidFill>
            </a:rPr>
            <a:t>Samfunn</a:t>
          </a:r>
        </a:p>
      </dsp:txBody>
      <dsp:txXfrm>
        <a:off x="626027" y="2220163"/>
        <a:ext cx="1030950" cy="376044"/>
      </dsp:txXfrm>
    </dsp:sp>
    <dsp:sp modelId="{3F849E5E-16A9-44F8-BA8C-66D5C0DBCB07}">
      <dsp:nvSpPr>
        <dsp:cNvPr id="0" name=""/>
        <dsp:cNvSpPr/>
      </dsp:nvSpPr>
      <dsp:spPr>
        <a:xfrm>
          <a:off x="2302" y="2812707"/>
          <a:ext cx="1030950" cy="515475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Areal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Heidi Skaug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302" y="2812707"/>
        <a:ext cx="1030950" cy="515475"/>
      </dsp:txXfrm>
    </dsp:sp>
    <dsp:sp modelId="{0962DCEA-A373-4CF7-81CF-EE322825765B}">
      <dsp:nvSpPr>
        <dsp:cNvPr id="0" name=""/>
        <dsp:cNvSpPr/>
      </dsp:nvSpPr>
      <dsp:spPr>
        <a:xfrm>
          <a:off x="1298795" y="2962525"/>
          <a:ext cx="1030950" cy="515475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Kommunal-teknikk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Tom Erik Rødven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1298795" y="2962525"/>
        <a:ext cx="1030950" cy="515475"/>
      </dsp:txXfrm>
    </dsp:sp>
    <dsp:sp modelId="{89CE2F2C-1E11-44C8-888A-1634A3FE5EA6}">
      <dsp:nvSpPr>
        <dsp:cNvPr id="0" name=""/>
        <dsp:cNvSpPr/>
      </dsp:nvSpPr>
      <dsp:spPr>
        <a:xfrm>
          <a:off x="2302" y="3544682"/>
          <a:ext cx="1030950" cy="515475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Kultur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Øystein Valde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302" y="3544682"/>
        <a:ext cx="1030950" cy="515475"/>
      </dsp:txXfrm>
    </dsp:sp>
    <dsp:sp modelId="{93BF0BF4-47E1-4316-81C8-6A39569A0673}">
      <dsp:nvSpPr>
        <dsp:cNvPr id="0" name=""/>
        <dsp:cNvSpPr/>
      </dsp:nvSpPr>
      <dsp:spPr>
        <a:xfrm>
          <a:off x="1249753" y="3544682"/>
          <a:ext cx="1030950" cy="515475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Formålsbygg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i="0" kern="1200" dirty="0" smtClean="0">
              <a:solidFill>
                <a:schemeClr val="tx1"/>
              </a:solidFill>
            </a:rPr>
            <a:t>Stig Malones</a:t>
          </a:r>
          <a:endParaRPr lang="nb-NO" sz="1000" b="0" i="0" kern="1200" dirty="0">
            <a:solidFill>
              <a:schemeClr val="tx1"/>
            </a:solidFill>
          </a:endParaRPr>
        </a:p>
      </dsp:txBody>
      <dsp:txXfrm>
        <a:off x="1249753" y="3544682"/>
        <a:ext cx="1030950" cy="515475"/>
      </dsp:txXfrm>
    </dsp:sp>
    <dsp:sp modelId="{B07BC610-F659-4A90-BCCA-727142240A21}">
      <dsp:nvSpPr>
        <dsp:cNvPr id="0" name=""/>
        <dsp:cNvSpPr/>
      </dsp:nvSpPr>
      <dsp:spPr>
        <a:xfrm>
          <a:off x="2302" y="4276657"/>
          <a:ext cx="1030950" cy="515475"/>
        </a:xfrm>
        <a:prstGeom prst="rect">
          <a:avLst/>
        </a:prstGeom>
        <a:solidFill>
          <a:srgbClr val="CCFFCC">
            <a:alpha val="47843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NAV Rauma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Tove Touihri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302" y="4276657"/>
        <a:ext cx="1030950" cy="515475"/>
      </dsp:txXfrm>
    </dsp:sp>
    <dsp:sp modelId="{D350D1DC-0772-4DEE-92D8-C42E7997020E}">
      <dsp:nvSpPr>
        <dsp:cNvPr id="0" name=""/>
        <dsp:cNvSpPr/>
      </dsp:nvSpPr>
      <dsp:spPr>
        <a:xfrm>
          <a:off x="3120928" y="2220163"/>
          <a:ext cx="1030950" cy="370018"/>
        </a:xfrm>
        <a:prstGeom prst="rect">
          <a:avLst/>
        </a:prstGeom>
        <a:solidFill>
          <a:srgbClr val="FFCC99">
            <a:alpha val="25882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50" b="1" kern="1200" dirty="0" smtClean="0">
              <a:solidFill>
                <a:schemeClr val="tx1"/>
              </a:solidFill>
            </a:rPr>
            <a:t>Helse og omsorg</a:t>
          </a:r>
        </a:p>
      </dsp:txBody>
      <dsp:txXfrm>
        <a:off x="3120928" y="2220163"/>
        <a:ext cx="1030950" cy="370018"/>
      </dsp:txXfrm>
    </dsp:sp>
    <dsp:sp modelId="{BE7BF879-2E49-4B56-89CF-AF4E51BF833E}">
      <dsp:nvSpPr>
        <dsp:cNvPr id="0" name=""/>
        <dsp:cNvSpPr/>
      </dsp:nvSpPr>
      <dsp:spPr>
        <a:xfrm>
          <a:off x="2497203" y="2806681"/>
          <a:ext cx="1030950" cy="515475"/>
        </a:xfrm>
        <a:prstGeom prst="rect">
          <a:avLst/>
        </a:prstGeom>
        <a:solidFill>
          <a:srgbClr val="FFCC99">
            <a:alpha val="25882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Tildeling og </a:t>
          </a:r>
          <a:r>
            <a:rPr lang="nb-NO" sz="1000" b="1" kern="1200" dirty="0" err="1" smtClean="0">
              <a:solidFill>
                <a:schemeClr val="tx1"/>
              </a:solidFill>
            </a:rPr>
            <a:t>koord</a:t>
          </a:r>
          <a:r>
            <a:rPr lang="nb-NO" sz="1000" b="1" kern="1200" dirty="0" smtClean="0">
              <a:solidFill>
                <a:schemeClr val="tx1"/>
              </a:solidFill>
            </a:rPr>
            <a:t>. HO-tjenester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Synnøve Wenaas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497203" y="2806681"/>
        <a:ext cx="1030950" cy="515475"/>
      </dsp:txXfrm>
    </dsp:sp>
    <dsp:sp modelId="{5CF1E5E5-83CD-4F6A-A854-31BCB41C49F9}">
      <dsp:nvSpPr>
        <dsp:cNvPr id="0" name=""/>
        <dsp:cNvSpPr/>
      </dsp:nvSpPr>
      <dsp:spPr>
        <a:xfrm>
          <a:off x="3744653" y="2806681"/>
          <a:ext cx="1030950" cy="515475"/>
        </a:xfrm>
        <a:prstGeom prst="rect">
          <a:avLst/>
        </a:prstGeom>
        <a:solidFill>
          <a:srgbClr val="FFCC99">
            <a:alpha val="25882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Hjemmebasert helse og omsorg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Siri Halvorsen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3744653" y="2806681"/>
        <a:ext cx="1030950" cy="515475"/>
      </dsp:txXfrm>
    </dsp:sp>
    <dsp:sp modelId="{5CB0359D-1F2B-4451-9B7A-82C4844F0A29}">
      <dsp:nvSpPr>
        <dsp:cNvPr id="0" name=""/>
        <dsp:cNvSpPr/>
      </dsp:nvSpPr>
      <dsp:spPr>
        <a:xfrm>
          <a:off x="2497203" y="3538656"/>
          <a:ext cx="1030950" cy="515475"/>
        </a:xfrm>
        <a:prstGeom prst="rect">
          <a:avLst/>
        </a:prstGeom>
        <a:solidFill>
          <a:srgbClr val="FFCC99">
            <a:alpha val="25882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Institusjonsbasert helse og omsorg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Mary Aasen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497203" y="3538656"/>
        <a:ext cx="1030950" cy="515475"/>
      </dsp:txXfrm>
    </dsp:sp>
    <dsp:sp modelId="{9C75A9DF-1845-4CF1-A00D-97ECA90D3592}">
      <dsp:nvSpPr>
        <dsp:cNvPr id="0" name=""/>
        <dsp:cNvSpPr/>
      </dsp:nvSpPr>
      <dsp:spPr>
        <a:xfrm>
          <a:off x="3744653" y="3538656"/>
          <a:ext cx="1030950" cy="572440"/>
        </a:xfrm>
        <a:prstGeom prst="rect">
          <a:avLst/>
        </a:prstGeom>
        <a:solidFill>
          <a:srgbClr val="FFCC99">
            <a:alpha val="25882"/>
          </a:srgb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Kurative helsetjenester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>
              <a:solidFill>
                <a:schemeClr val="tx1"/>
              </a:solidFill>
            </a:rPr>
            <a:t>Harald Digernes-Westby 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3744653" y="3538656"/>
        <a:ext cx="1030950" cy="572440"/>
      </dsp:txXfrm>
    </dsp:sp>
    <dsp:sp modelId="{36C8A418-AFE1-4F26-8BCE-C72C57384A15}">
      <dsp:nvSpPr>
        <dsp:cNvPr id="0" name=""/>
        <dsp:cNvSpPr/>
      </dsp:nvSpPr>
      <dsp:spPr>
        <a:xfrm>
          <a:off x="5615829" y="2220163"/>
          <a:ext cx="1030950" cy="30030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Oppvekst</a:t>
          </a:r>
        </a:p>
      </dsp:txBody>
      <dsp:txXfrm>
        <a:off x="5615829" y="2220163"/>
        <a:ext cx="1030950" cy="300305"/>
      </dsp:txXfrm>
    </dsp:sp>
    <dsp:sp modelId="{F4F7C4F2-72F6-49C7-A47D-E49CFF4B8422}">
      <dsp:nvSpPr>
        <dsp:cNvPr id="0" name=""/>
        <dsp:cNvSpPr/>
      </dsp:nvSpPr>
      <dsp:spPr>
        <a:xfrm>
          <a:off x="4932133" y="2702122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Barn og unge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Sylvia Vik Mittet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4932133" y="2702122"/>
        <a:ext cx="1030950" cy="515475"/>
      </dsp:txXfrm>
    </dsp:sp>
    <dsp:sp modelId="{8DD0CDE1-49CF-4785-ADB0-E64D586FA624}">
      <dsp:nvSpPr>
        <dsp:cNvPr id="0" name=""/>
        <dsp:cNvSpPr/>
      </dsp:nvSpPr>
      <dsp:spPr>
        <a:xfrm>
          <a:off x="6186068" y="2702122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Åndalsnes ungdomsskole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Geir Grav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6186068" y="2702122"/>
        <a:ext cx="1030950" cy="515475"/>
      </dsp:txXfrm>
    </dsp:sp>
    <dsp:sp modelId="{1C67DD55-D56D-4C11-9A0A-A8A72D421633}">
      <dsp:nvSpPr>
        <dsp:cNvPr id="0" name=""/>
        <dsp:cNvSpPr/>
      </dsp:nvSpPr>
      <dsp:spPr>
        <a:xfrm>
          <a:off x="4932133" y="3454479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Oppvekst Åfarnes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Idunn Frøyshov Pharo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4932133" y="3454479"/>
        <a:ext cx="1030950" cy="515475"/>
      </dsp:txXfrm>
    </dsp:sp>
    <dsp:sp modelId="{081FA4FE-A0D9-4AAE-AA6D-4973B57D77A7}">
      <dsp:nvSpPr>
        <dsp:cNvPr id="0" name=""/>
        <dsp:cNvSpPr/>
      </dsp:nvSpPr>
      <dsp:spPr>
        <a:xfrm>
          <a:off x="6186068" y="3454484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Oppvekst Isfjorden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Åge M Kjersem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6186068" y="3454484"/>
        <a:ext cx="1030950" cy="515475"/>
      </dsp:txXfrm>
    </dsp:sp>
    <dsp:sp modelId="{8323FEB7-8634-4594-B6E2-0EE652A6449C}">
      <dsp:nvSpPr>
        <dsp:cNvPr id="0" name=""/>
        <dsp:cNvSpPr/>
      </dsp:nvSpPr>
      <dsp:spPr>
        <a:xfrm>
          <a:off x="4932133" y="4123247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Oppvekst Åndalsnes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Nina Aandal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4932133" y="4123247"/>
        <a:ext cx="1030950" cy="515475"/>
      </dsp:txXfrm>
    </dsp:sp>
    <dsp:sp modelId="{F5F1A2B4-9178-42ED-8472-3F6941BB76F9}">
      <dsp:nvSpPr>
        <dsp:cNvPr id="0" name=""/>
        <dsp:cNvSpPr/>
      </dsp:nvSpPr>
      <dsp:spPr>
        <a:xfrm>
          <a:off x="6239554" y="4200918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Oppvekst Måndalen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Bjørn Nord</a:t>
          </a:r>
          <a:endParaRPr lang="nb-NO" sz="1000" kern="1200" dirty="0"/>
        </a:p>
      </dsp:txBody>
      <dsp:txXfrm>
        <a:off x="6239554" y="4200918"/>
        <a:ext cx="1030950" cy="515475"/>
      </dsp:txXfrm>
    </dsp:sp>
    <dsp:sp modelId="{B72F84A9-55A0-469D-96FA-903324E56CF4}">
      <dsp:nvSpPr>
        <dsp:cNvPr id="0" name=""/>
        <dsp:cNvSpPr/>
      </dsp:nvSpPr>
      <dsp:spPr>
        <a:xfrm>
          <a:off x="4968557" y="4752529"/>
          <a:ext cx="1030950" cy="515475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Oppvekst Vågstranda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Aina Tomren</a:t>
          </a:r>
          <a:endParaRPr lang="nb-NO" sz="1000" kern="1200" dirty="0"/>
        </a:p>
      </dsp:txBody>
      <dsp:txXfrm>
        <a:off x="4968557" y="4752529"/>
        <a:ext cx="1030950" cy="515475"/>
      </dsp:txXfrm>
    </dsp:sp>
    <dsp:sp modelId="{2393F648-5553-4B98-8A7C-7B96E169E4D6}">
      <dsp:nvSpPr>
        <dsp:cNvPr id="0" name=""/>
        <dsp:cNvSpPr/>
      </dsp:nvSpPr>
      <dsp:spPr>
        <a:xfrm>
          <a:off x="2497203" y="799732"/>
          <a:ext cx="1030950" cy="428437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Økonomi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Mette Rye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2497203" y="799732"/>
        <a:ext cx="1030950" cy="428437"/>
      </dsp:txXfrm>
    </dsp:sp>
    <dsp:sp modelId="{E4546BE8-9A1E-477B-BC43-AA3788704DC7}">
      <dsp:nvSpPr>
        <dsp:cNvPr id="0" name=""/>
        <dsp:cNvSpPr/>
      </dsp:nvSpPr>
      <dsp:spPr>
        <a:xfrm>
          <a:off x="3744653" y="799730"/>
          <a:ext cx="1030950" cy="428442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1" kern="1200" dirty="0" smtClean="0">
              <a:solidFill>
                <a:schemeClr val="tx1"/>
              </a:solidFill>
            </a:rPr>
            <a:t>Organisasjon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b="0" kern="1200" dirty="0" smtClean="0">
              <a:solidFill>
                <a:schemeClr val="tx1"/>
              </a:solidFill>
            </a:rPr>
            <a:t>Perry Ulvestad</a:t>
          </a:r>
          <a:endParaRPr lang="nb-NO" sz="1000" b="0" kern="1200" dirty="0">
            <a:solidFill>
              <a:schemeClr val="tx1"/>
            </a:solidFill>
          </a:endParaRPr>
        </a:p>
      </dsp:txBody>
      <dsp:txXfrm>
        <a:off x="3744653" y="799730"/>
        <a:ext cx="1030950" cy="428442"/>
      </dsp:txXfrm>
    </dsp:sp>
    <dsp:sp modelId="{4741719F-0BAA-406B-89E7-6C8959BAFDCA}">
      <dsp:nvSpPr>
        <dsp:cNvPr id="0" name=""/>
        <dsp:cNvSpPr/>
      </dsp:nvSpPr>
      <dsp:spPr>
        <a:xfrm>
          <a:off x="2497203" y="1509614"/>
          <a:ext cx="1030950" cy="472623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b="1" kern="1200" dirty="0" smtClean="0"/>
            <a:t>Kommunikasjon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Arnt Olav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Herjehagen</a:t>
          </a:r>
          <a:endParaRPr lang="nb-NO" sz="900" kern="1200" dirty="0"/>
        </a:p>
      </dsp:txBody>
      <dsp:txXfrm>
        <a:off x="2497203" y="1509614"/>
        <a:ext cx="1030950" cy="472623"/>
      </dsp:txXfrm>
    </dsp:sp>
    <dsp:sp modelId="{19BCF7E6-C628-4458-8E5F-442F6D711FD5}">
      <dsp:nvSpPr>
        <dsp:cNvPr id="0" name=""/>
        <dsp:cNvSpPr/>
      </dsp:nvSpPr>
      <dsp:spPr>
        <a:xfrm>
          <a:off x="3744653" y="1509614"/>
          <a:ext cx="1030950" cy="472623"/>
        </a:xfrm>
        <a:prstGeom prst="rect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b="1" kern="1200" dirty="0" smtClean="0"/>
            <a:t>Tjenester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Gro Berild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Kåre Straume</a:t>
          </a:r>
          <a:endParaRPr lang="nb-NO" sz="900" kern="1200" dirty="0"/>
        </a:p>
      </dsp:txBody>
      <dsp:txXfrm>
        <a:off x="3744653" y="1509614"/>
        <a:ext cx="1030950" cy="472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180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03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184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68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178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314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825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357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016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551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449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31B3C-E50C-455F-AAB6-B2310C13950D}" type="datetimeFigureOut">
              <a:rPr lang="nb-NO" smtClean="0"/>
              <a:t>19.01.2015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000F6-C5A6-4753-8E34-081DCA17810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420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lassholder for inn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397467"/>
              </p:ext>
            </p:extLst>
          </p:nvPr>
        </p:nvGraphicFramePr>
        <p:xfrm>
          <a:off x="1115616" y="980728"/>
          <a:ext cx="727280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tel 1"/>
          <p:cNvSpPr txBox="1">
            <a:spLocks/>
          </p:cNvSpPr>
          <p:nvPr/>
        </p:nvSpPr>
        <p:spPr>
          <a:xfrm>
            <a:off x="467544" y="260648"/>
            <a:ext cx="8229600" cy="9364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3600" dirty="0" smtClean="0"/>
              <a:t>Organisasjon og ledere 2015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2181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Organisering, bemanning og oppgaver </a:t>
            </a:r>
            <a:br>
              <a:rPr lang="nb-NO" dirty="0" smtClean="0"/>
            </a:br>
            <a:r>
              <a:rPr lang="nb-NO" dirty="0" smtClean="0"/>
              <a:t>i sentraladministrasjonen (</a:t>
            </a:r>
            <a:r>
              <a:rPr lang="nb-NO" dirty="0" err="1" smtClean="0"/>
              <a:t>stab+støtte</a:t>
            </a:r>
            <a:r>
              <a:rPr lang="nb-NO" dirty="0" smtClean="0"/>
              <a:t>)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588272"/>
              </p:ext>
            </p:extLst>
          </p:nvPr>
        </p:nvGraphicFramePr>
        <p:xfrm>
          <a:off x="457200" y="1600200"/>
          <a:ext cx="8229600" cy="390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2088232"/>
                <a:gridCol w="4330824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Enhet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Bemanning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Oppgaver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Økonomi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b="1" dirty="0" smtClean="0"/>
                        <a:t>Mette, økonomisjef</a:t>
                      </a:r>
                    </a:p>
                    <a:p>
                      <a:r>
                        <a:rPr lang="nb-NO" sz="1600" dirty="0" smtClean="0"/>
                        <a:t>Linda</a:t>
                      </a:r>
                      <a:r>
                        <a:rPr lang="nb-NO" sz="1600" baseline="0" dirty="0" smtClean="0"/>
                        <a:t> &amp; co</a:t>
                      </a:r>
                      <a:endParaRPr lang="nb-NO" sz="1600" dirty="0" smtClean="0"/>
                    </a:p>
                    <a:p>
                      <a:r>
                        <a:rPr lang="nb-NO" sz="1600" dirty="0" smtClean="0"/>
                        <a:t>Edel &amp; co</a:t>
                      </a:r>
                    </a:p>
                    <a:p>
                      <a:r>
                        <a:rPr lang="nb-NO" sz="1600" dirty="0" smtClean="0"/>
                        <a:t>Elin og Edvin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Budsjett,</a:t>
                      </a:r>
                      <a:r>
                        <a:rPr lang="nb-NO" sz="1600" baseline="0" dirty="0" smtClean="0"/>
                        <a:t> rapportering, controlling</a:t>
                      </a:r>
                    </a:p>
                    <a:p>
                      <a:r>
                        <a:rPr lang="nb-NO" sz="1600" baseline="0" dirty="0" smtClean="0"/>
                        <a:t>Regnskap, fakturering</a:t>
                      </a:r>
                    </a:p>
                    <a:p>
                      <a:r>
                        <a:rPr lang="nb-NO" sz="1600" baseline="0" dirty="0" smtClean="0"/>
                        <a:t>Lønn og personal drift</a:t>
                      </a:r>
                    </a:p>
                    <a:p>
                      <a:r>
                        <a:rPr lang="nb-NO" sz="1600" baseline="0" dirty="0" smtClean="0"/>
                        <a:t>Skatt</a:t>
                      </a:r>
                      <a:endParaRPr lang="nb-NO" sz="1600" dirty="0"/>
                    </a:p>
                  </a:txBody>
                  <a:tcPr/>
                </a:tc>
              </a:tr>
              <a:tr h="1039232"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Organisasjon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b="1" dirty="0" smtClean="0"/>
                        <a:t>Perry, ass.</a:t>
                      </a:r>
                      <a:r>
                        <a:rPr lang="nb-NO" sz="1600" b="1" baseline="0" dirty="0" smtClean="0"/>
                        <a:t> rådmann S</a:t>
                      </a:r>
                      <a:r>
                        <a:rPr lang="nb-NO" sz="1600" dirty="0" smtClean="0"/>
                        <a:t>tephanie</a:t>
                      </a:r>
                    </a:p>
                    <a:p>
                      <a:r>
                        <a:rPr lang="nb-NO" sz="1600" dirty="0" smtClean="0"/>
                        <a:t>Liv Jorunn &amp; co</a:t>
                      </a:r>
                    </a:p>
                    <a:p>
                      <a:r>
                        <a:rPr lang="nb-NO" sz="1600" dirty="0" smtClean="0"/>
                        <a:t>Ole Kjell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HR,</a:t>
                      </a:r>
                      <a:r>
                        <a:rPr lang="nb-NO" sz="1600" baseline="0" dirty="0" smtClean="0"/>
                        <a:t> OU og digitalisering</a:t>
                      </a:r>
                    </a:p>
                    <a:p>
                      <a:r>
                        <a:rPr lang="nb-NO" sz="1600" baseline="0" dirty="0" smtClean="0"/>
                        <a:t>Personal</a:t>
                      </a:r>
                    </a:p>
                    <a:p>
                      <a:r>
                        <a:rPr lang="nb-NO" sz="1600" baseline="0" dirty="0" smtClean="0"/>
                        <a:t>Service og dokumentasjonssenter</a:t>
                      </a:r>
                    </a:p>
                    <a:p>
                      <a:r>
                        <a:rPr lang="nb-NO" sz="1600" baseline="0" dirty="0" smtClean="0"/>
                        <a:t>Beredskap, innkjøp og kvalitetssystem</a:t>
                      </a:r>
                      <a:endParaRPr lang="nb-NO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Tjenester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b="1" dirty="0" smtClean="0"/>
                        <a:t>Kåre, fagsjef oppvekst</a:t>
                      </a:r>
                    </a:p>
                    <a:p>
                      <a:r>
                        <a:rPr lang="nb-NO" sz="1600" b="1" dirty="0" smtClean="0"/>
                        <a:t>Gro, fagsjef helse</a:t>
                      </a:r>
                      <a:endParaRPr lang="nb-NO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smtClean="0"/>
                        <a:t>Tjenesteutvikling</a:t>
                      </a:r>
                      <a:r>
                        <a:rPr lang="nb-NO" sz="1600" baseline="0" smtClean="0"/>
                        <a:t> </a:t>
                      </a:r>
                      <a:r>
                        <a:rPr lang="nb-NO" sz="1600" smtClean="0"/>
                        <a:t>og </a:t>
                      </a:r>
                      <a:r>
                        <a:rPr lang="nb-NO" sz="1600" dirty="0" smtClean="0"/>
                        <a:t>kvalitet oppvekst </a:t>
                      </a:r>
                    </a:p>
                    <a:p>
                      <a:r>
                        <a:rPr lang="nb-NO" sz="1600" dirty="0" smtClean="0"/>
                        <a:t>Tjenesteutvikling</a:t>
                      </a:r>
                      <a:r>
                        <a:rPr lang="nb-NO" sz="1600" baseline="0" dirty="0" smtClean="0"/>
                        <a:t> og kvalitet helse</a:t>
                      </a:r>
                      <a:endParaRPr lang="nb-NO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Kommunikasjon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b="1" dirty="0" smtClean="0"/>
                        <a:t>Arnt Olav, kommunikasjons-rådgiver</a:t>
                      </a:r>
                      <a:endParaRPr lang="nb-NO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 smtClean="0"/>
                        <a:t>Strategisk og operativ kommunikasjon – internt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baseline="0" smtClean="0"/>
                        <a:t>og eksternt</a:t>
                      </a:r>
                      <a:endParaRPr lang="nb-NO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4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190</Words>
  <Application>Microsoft Office PowerPoint</Application>
  <PresentationFormat>Skjermfremvisning (4:3)</PresentationFormat>
  <Paragraphs>76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Office-tema</vt:lpstr>
      <vt:lpstr>PowerPoint-presentasjon</vt:lpstr>
      <vt:lpstr>Organisering, bemanning og oppgaver  i sentraladministrasjonen (stab+støtte)</vt:lpstr>
    </vt:vector>
  </TitlesOfParts>
  <Company>Rauma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oddbjorn.vassli</dc:creator>
  <cp:lastModifiedBy>Anne Lise Støve</cp:lastModifiedBy>
  <cp:revision>35</cp:revision>
  <cp:lastPrinted>2015-01-19T08:44:30Z</cp:lastPrinted>
  <dcterms:created xsi:type="dcterms:W3CDTF">2013-10-11T09:16:33Z</dcterms:created>
  <dcterms:modified xsi:type="dcterms:W3CDTF">2015-01-19T08:45:20Z</dcterms:modified>
</cp:coreProperties>
</file>