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9144000" cy="6858000" type="screen4x3"/>
  <p:notesSz cx="6797675" cy="9874250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99FFCC"/>
    <a:srgbClr val="CCECFF"/>
    <a:srgbClr val="CCFF99"/>
    <a:srgbClr val="CCFFCC"/>
    <a:srgbClr val="66FF66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76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742DB-CC41-4C5D-AA10-5D495F5D0FF0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820EE-5300-4A4C-831A-83AC3A895130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1005F-0ACA-48B5-A551-441201F1009B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tel, utklipp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utklipp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794462-153D-4535-A87E-00006E99BC05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16490-7A47-4F2A-A633-91460D62E7B3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B2524-EBC1-4E3B-B37A-514F5EFE1AAA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4E48A-F359-4868-8953-2CA1CAC2C1C9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218C2-A8C8-4E7F-A47B-6CF6C4C03545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BAB6B-EFD0-44DB-99B1-BD940EA38721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9D6CA-D0BA-463B-875E-5CA38ABAD2D2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67C3B-8FE3-484D-A580-B973CCA90001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9C901-8C80-44B7-A486-35BF81CCDC27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 i malen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BC5B623-51DA-4CEE-8A6D-A098D9115209}" type="slidenum">
              <a:rPr lang="nb-NO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 Box 72"/>
          <p:cNvSpPr txBox="1">
            <a:spLocks noChangeArrowheads="1"/>
          </p:cNvSpPr>
          <p:nvPr/>
        </p:nvSpPr>
        <p:spPr bwMode="auto">
          <a:xfrm>
            <a:off x="609600" y="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/>
              <a:t>    </a:t>
            </a:r>
          </a:p>
        </p:txBody>
      </p: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1187450" y="692150"/>
            <a:ext cx="7010400" cy="5867400"/>
          </a:xfrm>
          <a:prstGeom prst="ellipse">
            <a:avLst/>
          </a:prstGeom>
          <a:solidFill>
            <a:srgbClr val="FFFFFF"/>
          </a:solidFill>
          <a:ln w="57150" cmpd="thinThick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5076825" y="5445125"/>
            <a:ext cx="2362200" cy="360363"/>
          </a:xfrm>
          <a:prstGeom prst="rect">
            <a:avLst/>
          </a:prstGeom>
          <a:solidFill>
            <a:srgbClr val="99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969696"/>
            </a:outerShdw>
          </a:effectLst>
        </p:spPr>
        <p:txBody>
          <a:bodyPr wrap="none" lIns="92075" tIns="46038" rIns="92075" bIns="46038" anchor="ctr"/>
          <a:lstStyle/>
          <a:p>
            <a:pPr algn="ctr"/>
            <a:r>
              <a:rPr lang="nb-NO" sz="1400">
                <a:solidFill>
                  <a:srgbClr val="000000"/>
                </a:solidFill>
              </a:rPr>
              <a:t>Avdeling for kultur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900113" y="3213100"/>
            <a:ext cx="2670175" cy="530225"/>
          </a:xfrm>
          <a:prstGeom prst="rect">
            <a:avLst/>
          </a:prstGeom>
          <a:solidFill>
            <a:srgbClr val="CCFF99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969696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nb-NO" sz="1400">
                <a:solidFill>
                  <a:srgbClr val="000000"/>
                </a:solidFill>
              </a:rPr>
              <a:t>Avdeling for kommunaltekniske tjenester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116013" y="4437063"/>
            <a:ext cx="2592387" cy="317500"/>
          </a:xfrm>
          <a:prstGeom prst="rect">
            <a:avLst/>
          </a:prstGeom>
          <a:solidFill>
            <a:srgbClr val="FFFF89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969696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nb-NO" sz="1400">
                <a:solidFill>
                  <a:srgbClr val="000000"/>
                </a:solidFill>
              </a:rPr>
              <a:t>Avdeling for skole og barnehage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5867400" y="3213100"/>
            <a:ext cx="2520950" cy="3810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969696"/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spcBef>
                <a:spcPct val="55000"/>
              </a:spcBef>
              <a:spcAft>
                <a:spcPct val="40000"/>
              </a:spcAft>
            </a:pPr>
            <a:r>
              <a:rPr lang="nb-NO" sz="1400">
                <a:solidFill>
                  <a:srgbClr val="000000"/>
                </a:solidFill>
              </a:rPr>
              <a:t>Avdeling for bistand og omsorg</a:t>
            </a:r>
            <a:endParaRPr lang="nb-NO" sz="1200">
              <a:solidFill>
                <a:srgbClr val="000000"/>
              </a:solidFill>
            </a:endParaRP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1763713" y="5373688"/>
            <a:ext cx="2438400" cy="530225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969696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nb-NO" sz="1400">
                <a:solidFill>
                  <a:srgbClr val="000000"/>
                </a:solidFill>
              </a:rPr>
              <a:t>Avdeling for PPT, barnevern og sosiale tjenester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5364163" y="2205038"/>
            <a:ext cx="2514600" cy="317500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969696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nb-NO" sz="1400">
                <a:solidFill>
                  <a:srgbClr val="000000"/>
                </a:solidFill>
              </a:rPr>
              <a:t>Avdeling for informasjon IKT</a:t>
            </a:r>
            <a:endParaRPr lang="nb-NO" sz="1200">
              <a:solidFill>
                <a:srgbClr val="000000"/>
              </a:solidFill>
            </a:endParaRPr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3348038" y="1341438"/>
            <a:ext cx="2595562" cy="431800"/>
          </a:xfrm>
          <a:prstGeom prst="rect">
            <a:avLst/>
          </a:prstGeom>
          <a:solidFill>
            <a:srgbClr val="FFFF89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969696"/>
            </a:outerShdw>
          </a:effectLst>
        </p:spPr>
        <p:txBody>
          <a:bodyPr wrap="none" lIns="92075" tIns="46038" rIns="92075" bIns="46038" anchor="ctr"/>
          <a:lstStyle/>
          <a:p>
            <a:r>
              <a:rPr lang="nb-NO" sz="1400">
                <a:solidFill>
                  <a:srgbClr val="000000"/>
                </a:solidFill>
              </a:rPr>
              <a:t>Avdeling for økonomi og personal</a:t>
            </a:r>
          </a:p>
        </p:txBody>
      </p:sp>
      <p:sp>
        <p:nvSpPr>
          <p:cNvPr id="2124" name="Oval 76"/>
          <p:cNvSpPr>
            <a:spLocks noChangeArrowheads="1"/>
          </p:cNvSpPr>
          <p:nvPr/>
        </p:nvSpPr>
        <p:spPr bwMode="auto">
          <a:xfrm>
            <a:off x="3995738" y="2997200"/>
            <a:ext cx="1447800" cy="1371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b-NO" sz="1800" b="1">
                <a:solidFill>
                  <a:schemeClr val="accent2"/>
                </a:solidFill>
              </a:rPr>
              <a:t>Rådmannen</a:t>
            </a:r>
            <a:r>
              <a:rPr lang="nb-NO" sz="1600"/>
              <a:t/>
            </a:r>
            <a:br>
              <a:rPr lang="nb-NO" sz="1600"/>
            </a:br>
            <a:r>
              <a:rPr lang="nb-NO" sz="1400"/>
              <a:t>Rådmannens </a:t>
            </a:r>
            <a:br>
              <a:rPr lang="nb-NO" sz="1400"/>
            </a:br>
            <a:r>
              <a:rPr lang="nb-NO" sz="1400"/>
              <a:t>strategigruppe</a:t>
            </a:r>
            <a:endParaRPr lang="nb-NO" sz="1200"/>
          </a:p>
        </p:txBody>
      </p:sp>
      <p:sp>
        <p:nvSpPr>
          <p:cNvPr id="2128" name="Text Box 80"/>
          <p:cNvSpPr txBox="1">
            <a:spLocks noChangeArrowheads="1"/>
          </p:cNvSpPr>
          <p:nvPr/>
        </p:nvSpPr>
        <p:spPr bwMode="auto">
          <a:xfrm>
            <a:off x="5651500" y="4292600"/>
            <a:ext cx="2438400" cy="530225"/>
          </a:xfrm>
          <a:prstGeom prst="rect">
            <a:avLst/>
          </a:prstGeom>
          <a:solidFill>
            <a:srgbClr val="CCFF99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969696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nb-NO" sz="1400">
                <a:solidFill>
                  <a:srgbClr val="000000"/>
                </a:solidFill>
              </a:rPr>
              <a:t>Avdeling for helse og </a:t>
            </a:r>
            <a:br>
              <a:rPr lang="nb-NO" sz="1400">
                <a:solidFill>
                  <a:srgbClr val="000000"/>
                </a:solidFill>
              </a:rPr>
            </a:br>
            <a:r>
              <a:rPr lang="nb-NO" sz="1400">
                <a:solidFill>
                  <a:srgbClr val="000000"/>
                </a:solidFill>
              </a:rPr>
              <a:t>rehabilitering</a:t>
            </a:r>
          </a:p>
        </p:txBody>
      </p:sp>
      <p:sp>
        <p:nvSpPr>
          <p:cNvPr id="2140" name="Rectangle 92"/>
          <p:cNvSpPr>
            <a:spLocks noChangeArrowheads="1"/>
          </p:cNvSpPr>
          <p:nvPr/>
        </p:nvSpPr>
        <p:spPr bwMode="auto">
          <a:xfrm>
            <a:off x="1403350" y="2205038"/>
            <a:ext cx="2447925" cy="4318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nb-NO" sz="1400"/>
              <a:t>Avdeling for plan og natur</a:t>
            </a:r>
            <a:endParaRPr lang="nb-NO"/>
          </a:p>
        </p:txBody>
      </p:sp>
      <p:sp>
        <p:nvSpPr>
          <p:cNvPr id="2169" name="Line 121"/>
          <p:cNvSpPr>
            <a:spLocks noChangeShapeType="1"/>
          </p:cNvSpPr>
          <p:nvPr/>
        </p:nvSpPr>
        <p:spPr bwMode="auto">
          <a:xfrm>
            <a:off x="4716463" y="1773238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70" name="Line 122"/>
          <p:cNvSpPr>
            <a:spLocks noChangeShapeType="1"/>
          </p:cNvSpPr>
          <p:nvPr/>
        </p:nvSpPr>
        <p:spPr bwMode="auto">
          <a:xfrm>
            <a:off x="3348038" y="2636838"/>
            <a:ext cx="8636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71" name="Line 123"/>
          <p:cNvSpPr>
            <a:spLocks noChangeShapeType="1"/>
          </p:cNvSpPr>
          <p:nvPr/>
        </p:nvSpPr>
        <p:spPr bwMode="auto">
          <a:xfrm flipH="1">
            <a:off x="5292725" y="2565400"/>
            <a:ext cx="6477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72" name="Line 124"/>
          <p:cNvSpPr>
            <a:spLocks noChangeShapeType="1"/>
          </p:cNvSpPr>
          <p:nvPr/>
        </p:nvSpPr>
        <p:spPr bwMode="auto">
          <a:xfrm>
            <a:off x="3563938" y="3500438"/>
            <a:ext cx="4318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73" name="Line 125"/>
          <p:cNvSpPr>
            <a:spLocks noChangeShapeType="1"/>
          </p:cNvSpPr>
          <p:nvPr/>
        </p:nvSpPr>
        <p:spPr bwMode="auto">
          <a:xfrm flipH="1">
            <a:off x="5435600" y="3357563"/>
            <a:ext cx="4318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74" name="Line 126"/>
          <p:cNvSpPr>
            <a:spLocks noChangeShapeType="1"/>
          </p:cNvSpPr>
          <p:nvPr/>
        </p:nvSpPr>
        <p:spPr bwMode="auto">
          <a:xfrm flipV="1">
            <a:off x="3203575" y="4076700"/>
            <a:ext cx="9366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75" name="Line 127"/>
          <p:cNvSpPr>
            <a:spLocks noChangeShapeType="1"/>
          </p:cNvSpPr>
          <p:nvPr/>
        </p:nvSpPr>
        <p:spPr bwMode="auto">
          <a:xfrm flipH="1" flipV="1">
            <a:off x="5364163" y="4005263"/>
            <a:ext cx="7207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76" name="Line 128"/>
          <p:cNvSpPr>
            <a:spLocks noChangeShapeType="1"/>
          </p:cNvSpPr>
          <p:nvPr/>
        </p:nvSpPr>
        <p:spPr bwMode="auto">
          <a:xfrm flipV="1">
            <a:off x="3779838" y="4365625"/>
            <a:ext cx="720725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2177" name="Line 129"/>
          <p:cNvSpPr>
            <a:spLocks noChangeShapeType="1"/>
          </p:cNvSpPr>
          <p:nvPr/>
        </p:nvSpPr>
        <p:spPr bwMode="auto">
          <a:xfrm flipH="1" flipV="1">
            <a:off x="5003800" y="4365625"/>
            <a:ext cx="6477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 utform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2278</TotalTime>
  <Words>45</Words>
  <Application>Microsoft Office PowerPoint</Application>
  <PresentationFormat>Skjermfremvisning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Standard utforming</vt:lpstr>
      <vt:lpstr>PowerPoint-presentasjon</vt:lpstr>
    </vt:vector>
  </TitlesOfParts>
  <Company>Steinkjer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Ingen lysbildetittel</dc:title>
  <dc:creator>Steinkjer kommune</dc:creator>
  <cp:lastModifiedBy>Lillian Høisæther</cp:lastModifiedBy>
  <cp:revision>42</cp:revision>
  <cp:lastPrinted>2005-01-27T11:23:24Z</cp:lastPrinted>
  <dcterms:created xsi:type="dcterms:W3CDTF">2002-02-05T09:38:18Z</dcterms:created>
  <dcterms:modified xsi:type="dcterms:W3CDTF">2015-03-05T09:32:59Z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C:\IKT-info</vt:lpwstr>
  </property>
</Properties>
</file>