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74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8401B-5C7C-42E2-8728-595CCF12C76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B54E6-EA34-4FE7-A11F-2418BC15559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251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Plassholder for nota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  <p:sp>
        <p:nvSpPr>
          <p:cNvPr id="8196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C36A6671-0277-414A-A6F3-694FB4F2D976}" type="slidenum">
              <a:rPr lang="nb-NO" smtClean="0"/>
              <a:pPr eaLnBrk="1" hangingPunct="1"/>
              <a:t>1</a:t>
            </a:fld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671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102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850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7092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047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692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8930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474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771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2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894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4F9BE-A471-4EB0-B13E-07B8FA41A37D}" type="datetimeFigureOut">
              <a:rPr lang="nb-NO" smtClean="0"/>
              <a:t>17.03.2015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E622C-6ECF-4172-A1F2-2943A3144F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730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ernativ prosess 9"/>
          <p:cNvSpPr/>
          <p:nvPr/>
        </p:nvSpPr>
        <p:spPr>
          <a:xfrm>
            <a:off x="2627784" y="2362672"/>
            <a:ext cx="3786087" cy="921405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2000" b="1" dirty="0" smtClean="0">
                <a:solidFill>
                  <a:schemeClr val="tx1"/>
                </a:solidFill>
                <a:cs typeface="Calibri" pitchFamily="34" charset="0"/>
              </a:rPr>
              <a:t>Formannskap</a:t>
            </a:r>
            <a:endParaRPr lang="nb-NO" sz="2000" b="1" dirty="0" smtClean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11" name="Alternativ prosess 10"/>
          <p:cNvSpPr/>
          <p:nvPr/>
        </p:nvSpPr>
        <p:spPr>
          <a:xfrm>
            <a:off x="170850" y="3895949"/>
            <a:ext cx="2820567" cy="1196721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b="1" dirty="0" smtClean="0">
                <a:solidFill>
                  <a:schemeClr val="tx1"/>
                </a:solidFill>
              </a:rPr>
              <a:t>Hovedutvalg for </a:t>
            </a:r>
            <a:br>
              <a:rPr lang="nb-NO" b="1" dirty="0" smtClean="0">
                <a:solidFill>
                  <a:schemeClr val="tx1"/>
                </a:solidFill>
              </a:rPr>
            </a:br>
            <a:r>
              <a:rPr lang="nb-NO" b="1" dirty="0" smtClean="0">
                <a:solidFill>
                  <a:schemeClr val="tx1"/>
                </a:solidFill>
              </a:rPr>
              <a:t>helse og </a:t>
            </a:r>
            <a:r>
              <a:rPr lang="nb-NO" b="1" dirty="0" smtClean="0">
                <a:solidFill>
                  <a:schemeClr val="tx1"/>
                </a:solidFill>
              </a:rPr>
              <a:t>omsorg</a:t>
            </a:r>
            <a:endParaRPr lang="nb-NO" b="1" dirty="0" smtClean="0">
              <a:solidFill>
                <a:schemeClr val="tx1"/>
              </a:solidFill>
            </a:endParaRPr>
          </a:p>
        </p:txBody>
      </p:sp>
      <p:sp>
        <p:nvSpPr>
          <p:cNvPr id="12" name="Alternativ prosess 11"/>
          <p:cNvSpPr/>
          <p:nvPr/>
        </p:nvSpPr>
        <p:spPr>
          <a:xfrm>
            <a:off x="3164804" y="3889162"/>
            <a:ext cx="2757177" cy="1196721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b="1" dirty="0" smtClean="0">
                <a:solidFill>
                  <a:schemeClr val="tx1"/>
                </a:solidFill>
              </a:rPr>
              <a:t>Hovedutvalg for oppvekst og </a:t>
            </a:r>
            <a:r>
              <a:rPr lang="nb-NO" b="1" dirty="0" smtClean="0">
                <a:solidFill>
                  <a:schemeClr val="tx1"/>
                </a:solidFill>
              </a:rPr>
              <a:t>kultur</a:t>
            </a:r>
            <a:endParaRPr lang="nb-NO" b="1" dirty="0" smtClean="0">
              <a:solidFill>
                <a:schemeClr val="tx1"/>
              </a:solidFill>
            </a:endParaRPr>
          </a:p>
        </p:txBody>
      </p:sp>
      <p:sp>
        <p:nvSpPr>
          <p:cNvPr id="13" name="Alternativ prosess 12"/>
          <p:cNvSpPr/>
          <p:nvPr/>
        </p:nvSpPr>
        <p:spPr>
          <a:xfrm>
            <a:off x="6084168" y="3934262"/>
            <a:ext cx="2880320" cy="115212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b="1" dirty="0" smtClean="0">
                <a:solidFill>
                  <a:schemeClr val="tx1"/>
                </a:solidFill>
              </a:rPr>
              <a:t>Hovedutvalg for teknisk, miljø, </a:t>
            </a:r>
            <a:r>
              <a:rPr lang="nb-NO" b="1" dirty="0" smtClean="0">
                <a:solidFill>
                  <a:schemeClr val="tx1"/>
                </a:solidFill>
              </a:rPr>
              <a:t>naturforvaltning</a:t>
            </a:r>
            <a:endParaRPr lang="nb-NO" b="1" dirty="0" smtClean="0">
              <a:solidFill>
                <a:schemeClr val="tx1"/>
              </a:solidFill>
            </a:endParaRPr>
          </a:p>
        </p:txBody>
      </p:sp>
      <p:sp>
        <p:nvSpPr>
          <p:cNvPr id="19" name="Alternativ prosess 18"/>
          <p:cNvSpPr/>
          <p:nvPr/>
        </p:nvSpPr>
        <p:spPr>
          <a:xfrm>
            <a:off x="470679" y="2418254"/>
            <a:ext cx="1725058" cy="869245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b="1" dirty="0" smtClean="0">
                <a:solidFill>
                  <a:schemeClr val="tx1"/>
                </a:solidFill>
              </a:rPr>
              <a:t/>
            </a:r>
            <a:br>
              <a:rPr lang="nb-NO" b="1" dirty="0" smtClean="0">
                <a:solidFill>
                  <a:schemeClr val="tx1"/>
                </a:solidFill>
              </a:rPr>
            </a:br>
            <a:r>
              <a:rPr lang="nb-NO" b="1" dirty="0" smtClean="0">
                <a:solidFill>
                  <a:schemeClr val="tx1"/>
                </a:solidFill>
              </a:rPr>
              <a:t/>
            </a:r>
            <a:br>
              <a:rPr lang="nb-NO" b="1" dirty="0" smtClean="0">
                <a:solidFill>
                  <a:schemeClr val="tx1"/>
                </a:solidFill>
              </a:rPr>
            </a:br>
            <a:r>
              <a:rPr lang="nb-NO" b="1" dirty="0" smtClean="0">
                <a:solidFill>
                  <a:schemeClr val="tx1"/>
                </a:solidFill>
              </a:rPr>
              <a:t>Kontrollutvalg</a:t>
            </a:r>
            <a:endParaRPr lang="nb-NO" b="1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21" name="Alternativ prosess 20"/>
          <p:cNvSpPr/>
          <p:nvPr/>
        </p:nvSpPr>
        <p:spPr>
          <a:xfrm>
            <a:off x="2324303" y="620688"/>
            <a:ext cx="4394423" cy="1224136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2400" b="1" dirty="0" smtClean="0">
                <a:solidFill>
                  <a:schemeClr val="tx1"/>
                </a:solidFill>
              </a:rPr>
              <a:t>Kommunestyret</a:t>
            </a:r>
            <a:endParaRPr lang="nb-NO" sz="2400" b="1" dirty="0" smtClean="0">
              <a:solidFill>
                <a:schemeClr val="tx1"/>
              </a:solidFill>
            </a:endParaRPr>
          </a:p>
        </p:txBody>
      </p:sp>
      <p:sp>
        <p:nvSpPr>
          <p:cNvPr id="25" name="Alternativ prosess 24"/>
          <p:cNvSpPr/>
          <p:nvPr/>
        </p:nvSpPr>
        <p:spPr>
          <a:xfrm>
            <a:off x="521681" y="5540260"/>
            <a:ext cx="2220912" cy="792087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b="1" dirty="0" err="1" smtClean="0">
                <a:solidFill>
                  <a:schemeClr val="tx1"/>
                </a:solidFill>
              </a:rPr>
              <a:t>Eldres</a:t>
            </a:r>
            <a:r>
              <a:rPr lang="nb-NO" sz="1600" b="1" dirty="0" smtClean="0">
                <a:solidFill>
                  <a:schemeClr val="tx1"/>
                </a:solidFill>
              </a:rPr>
              <a:t> </a:t>
            </a:r>
            <a:r>
              <a:rPr lang="nb-NO" sz="1600" b="1" dirty="0" smtClean="0">
                <a:solidFill>
                  <a:schemeClr val="tx1"/>
                </a:solidFill>
              </a:rPr>
              <a:t>Råd</a:t>
            </a:r>
            <a:endParaRPr lang="nb-NO" sz="1600" b="1" dirty="0" smtClean="0">
              <a:solidFill>
                <a:schemeClr val="tx1"/>
              </a:solidFill>
            </a:endParaRPr>
          </a:p>
        </p:txBody>
      </p:sp>
      <p:sp>
        <p:nvSpPr>
          <p:cNvPr id="27" name="Alternativ prosess 26"/>
          <p:cNvSpPr/>
          <p:nvPr/>
        </p:nvSpPr>
        <p:spPr>
          <a:xfrm>
            <a:off x="3344213" y="5527474"/>
            <a:ext cx="2417036" cy="804873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b="1" dirty="0" smtClean="0">
                <a:solidFill>
                  <a:schemeClr val="tx1"/>
                </a:solidFill>
              </a:rPr>
              <a:t>Rådet for </a:t>
            </a:r>
            <a:r>
              <a:rPr lang="nb-NO" sz="1600" b="1" dirty="0" smtClean="0">
                <a:solidFill>
                  <a:schemeClr val="tx1"/>
                </a:solidFill>
              </a:rPr>
              <a:t>mennesker med nedsatt funksjonsevne</a:t>
            </a:r>
            <a:endParaRPr lang="nb-NO" sz="1600" b="1" dirty="0" smtClean="0">
              <a:solidFill>
                <a:schemeClr val="tx1"/>
              </a:solidFill>
            </a:endParaRPr>
          </a:p>
        </p:txBody>
      </p:sp>
      <p:sp>
        <p:nvSpPr>
          <p:cNvPr id="29" name="Alternativ prosess 28"/>
          <p:cNvSpPr/>
          <p:nvPr/>
        </p:nvSpPr>
        <p:spPr>
          <a:xfrm>
            <a:off x="6413872" y="5527474"/>
            <a:ext cx="2220912" cy="804872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b="1" dirty="0" smtClean="0">
                <a:solidFill>
                  <a:schemeClr val="tx1"/>
                </a:solidFill>
              </a:rPr>
              <a:t>Div. råd og </a:t>
            </a:r>
            <a:r>
              <a:rPr lang="nb-NO" sz="1600" b="1" dirty="0" smtClean="0">
                <a:solidFill>
                  <a:schemeClr val="tx1"/>
                </a:solidFill>
              </a:rPr>
              <a:t>utvalg</a:t>
            </a:r>
            <a:endParaRPr lang="nb-NO" sz="1600" b="1" dirty="0" smtClean="0">
              <a:solidFill>
                <a:schemeClr val="tx1"/>
              </a:solidFill>
            </a:endParaRPr>
          </a:p>
        </p:txBody>
      </p:sp>
      <p:cxnSp>
        <p:nvCxnSpPr>
          <p:cNvPr id="6" name="Rett linje 5"/>
          <p:cNvCxnSpPr/>
          <p:nvPr/>
        </p:nvCxnSpPr>
        <p:spPr>
          <a:xfrm flipH="1">
            <a:off x="4521513" y="1844824"/>
            <a:ext cx="1" cy="49375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tt linje 14"/>
          <p:cNvCxnSpPr/>
          <p:nvPr/>
        </p:nvCxnSpPr>
        <p:spPr>
          <a:xfrm>
            <a:off x="1581134" y="3573016"/>
            <a:ext cx="594319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linje 19"/>
          <p:cNvCxnSpPr>
            <a:endCxn id="11" idx="0"/>
          </p:cNvCxnSpPr>
          <p:nvPr/>
        </p:nvCxnSpPr>
        <p:spPr>
          <a:xfrm>
            <a:off x="1581134" y="3573015"/>
            <a:ext cx="0" cy="32293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linje 34"/>
          <p:cNvCxnSpPr>
            <a:endCxn id="13" idx="0"/>
          </p:cNvCxnSpPr>
          <p:nvPr/>
        </p:nvCxnSpPr>
        <p:spPr>
          <a:xfrm>
            <a:off x="7524328" y="3573015"/>
            <a:ext cx="0" cy="36124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tt linje 27"/>
          <p:cNvCxnSpPr>
            <a:stCxn id="10" idx="2"/>
          </p:cNvCxnSpPr>
          <p:nvPr/>
        </p:nvCxnSpPr>
        <p:spPr>
          <a:xfrm>
            <a:off x="4520828" y="3284077"/>
            <a:ext cx="7020" cy="60280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lternativ prosess 15"/>
          <p:cNvSpPr/>
          <p:nvPr/>
        </p:nvSpPr>
        <p:spPr>
          <a:xfrm>
            <a:off x="6742816" y="2388751"/>
            <a:ext cx="1725058" cy="869245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b="1" dirty="0" smtClean="0">
                <a:solidFill>
                  <a:schemeClr val="tx1"/>
                </a:solidFill>
              </a:rPr>
              <a:t>Foretak</a:t>
            </a:r>
            <a:r>
              <a:rPr lang="nb-NO" b="1" dirty="0" smtClean="0">
                <a:solidFill>
                  <a:schemeClr val="tx1"/>
                </a:solidFill>
              </a:rPr>
              <a:t>,</a:t>
            </a:r>
            <a:br>
              <a:rPr lang="nb-NO" b="1" dirty="0" smtClean="0">
                <a:solidFill>
                  <a:schemeClr val="tx1"/>
                </a:solidFill>
              </a:rPr>
            </a:br>
            <a:r>
              <a:rPr lang="nb-NO" b="1" dirty="0" smtClean="0">
                <a:solidFill>
                  <a:schemeClr val="tx1"/>
                </a:solidFill>
              </a:rPr>
              <a:t>IKS og </a:t>
            </a:r>
            <a:r>
              <a:rPr lang="nb-NO" b="1" dirty="0" smtClean="0">
                <a:solidFill>
                  <a:schemeClr val="tx1"/>
                </a:solidFill>
              </a:rPr>
              <a:t>AS</a:t>
            </a:r>
            <a:endParaRPr lang="nb-NO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51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32</Words>
  <Application>Microsoft Office PowerPoint</Application>
  <PresentationFormat>Skjermfremvisning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Steinkjer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Lillian Høisæther</dc:creator>
  <cp:lastModifiedBy>Lillian Høisæther</cp:lastModifiedBy>
  <cp:revision>17</cp:revision>
  <cp:lastPrinted>2011-12-09T09:47:18Z</cp:lastPrinted>
  <dcterms:created xsi:type="dcterms:W3CDTF">2011-10-12T06:57:56Z</dcterms:created>
  <dcterms:modified xsi:type="dcterms:W3CDTF">2015-03-17T12:57:38Z</dcterms:modified>
</cp:coreProperties>
</file>