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2" r:id="rId27"/>
    <p:sldId id="281" r:id="rId28"/>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txBox="1">
            <a:spLocks noGrp="1"/>
          </p:cNvSpPr>
          <p:nvPr>
            <p:ph type="ctrTitle"/>
          </p:nvPr>
        </p:nvSpPr>
        <p:spPr>
          <a:xfrm>
            <a:off x="1524003" y="1122361"/>
            <a:ext cx="9144000" cy="2387598"/>
          </a:xfrm>
        </p:spPr>
        <p:txBody>
          <a:bodyPr anchor="b" anchorCtr="1"/>
          <a:lstStyle>
            <a:lvl1pPr algn="ctr">
              <a:defRPr sz="6000"/>
            </a:lvl1pPr>
          </a:lstStyle>
          <a:p>
            <a:pPr lvl="0"/>
            <a:r>
              <a:rPr lang="nb-NO"/>
              <a:t>Klikk for å redigere tittelstil</a:t>
            </a:r>
          </a:p>
        </p:txBody>
      </p:sp>
      <p:sp>
        <p:nvSpPr>
          <p:cNvPr id="3" name="Undertittel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b-NO"/>
              <a:t>Klikk for å redigere undertittelstil i malen</a:t>
            </a:r>
          </a:p>
        </p:txBody>
      </p:sp>
      <p:sp>
        <p:nvSpPr>
          <p:cNvPr id="4" name="Plassholder for dato 3"/>
          <p:cNvSpPr txBox="1">
            <a:spLocks noGrp="1"/>
          </p:cNvSpPr>
          <p:nvPr>
            <p:ph type="dt" sz="half" idx="7"/>
          </p:nvPr>
        </p:nvSpPr>
        <p:spPr/>
        <p:txBody>
          <a:bodyPr/>
          <a:lstStyle>
            <a:lvl1pPr>
              <a:defRPr/>
            </a:lvl1pPr>
          </a:lstStyle>
          <a:p>
            <a:pPr lvl="0"/>
            <a:fld id="{1A7601F5-9B29-41E8-AEB3-C27BB643E4E2}" type="datetime1">
              <a:rPr lang="nb-NO"/>
              <a:pPr lvl="0"/>
              <a:t>06.03.2016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7FA06F1F-CA96-4163-8432-A833FDEE5300}" type="slidenum">
              <a:t>‹#›</a:t>
            </a:fld>
            <a:endParaRPr lang="nb-NO"/>
          </a:p>
        </p:txBody>
      </p:sp>
    </p:spTree>
    <p:extLst>
      <p:ext uri="{BB962C8B-B14F-4D97-AF65-F5344CB8AC3E}">
        <p14:creationId xmlns:p14="http://schemas.microsoft.com/office/powerpoint/2010/main" val="26943331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loddrett tekst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3761F6C0-6DE9-4740-BEF0-C94AA08B0E1B}" type="datetime1">
              <a:rPr lang="nb-NO"/>
              <a:pPr lvl="0"/>
              <a:t>06.03.2016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FA72BC15-A4F4-4B2A-B945-907A4ED1F19F}" type="slidenum">
              <a:t>‹#›</a:t>
            </a:fld>
            <a:endParaRPr lang="nb-NO"/>
          </a:p>
        </p:txBody>
      </p:sp>
    </p:spTree>
    <p:extLst>
      <p:ext uri="{BB962C8B-B14F-4D97-AF65-F5344CB8AC3E}">
        <p14:creationId xmlns:p14="http://schemas.microsoft.com/office/powerpoint/2010/main" val="6873533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txBox="1">
            <a:spLocks noGrp="1"/>
          </p:cNvSpPr>
          <p:nvPr>
            <p:ph type="title" orient="vert"/>
          </p:nvPr>
        </p:nvSpPr>
        <p:spPr>
          <a:xfrm>
            <a:off x="8724903" y="365129"/>
            <a:ext cx="2628899" cy="5811834"/>
          </a:xfrm>
        </p:spPr>
        <p:txBody>
          <a:bodyPr vert="eaVert"/>
          <a:lstStyle>
            <a:lvl1pPr>
              <a:defRPr/>
            </a:lvl1pPr>
          </a:lstStyle>
          <a:p>
            <a:pPr lvl="0"/>
            <a:r>
              <a:rPr lang="nb-NO"/>
              <a:t>Klikk for å redigere tittelstil</a:t>
            </a:r>
          </a:p>
        </p:txBody>
      </p:sp>
      <p:sp>
        <p:nvSpPr>
          <p:cNvPr id="3" name="Plassholder for loddrett tekst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6A00EE9F-632D-4E01-B00F-D973041F31DF}" type="datetime1">
              <a:rPr lang="nb-NO"/>
              <a:pPr lvl="0"/>
              <a:t>06.03.2016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E89EBCC0-CB07-4CB3-ABA6-DE5A1D71C307}" type="slidenum">
              <a:t>‹#›</a:t>
            </a:fld>
            <a:endParaRPr lang="nb-NO"/>
          </a:p>
        </p:txBody>
      </p:sp>
    </p:spTree>
    <p:extLst>
      <p:ext uri="{BB962C8B-B14F-4D97-AF65-F5344CB8AC3E}">
        <p14:creationId xmlns:p14="http://schemas.microsoft.com/office/powerpoint/2010/main" val="21553123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innhold 2"/>
          <p:cNvSpPr txBox="1">
            <a:spLocks noGrp="1"/>
          </p:cNvSpPr>
          <p:nvPr>
            <p:ph idx="1"/>
          </p:nvPr>
        </p:nvSpPr>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7"/>
          </p:nvPr>
        </p:nvSpPr>
        <p:spPr/>
        <p:txBody>
          <a:bodyPr/>
          <a:lstStyle>
            <a:lvl1pPr>
              <a:defRPr/>
            </a:lvl1pPr>
          </a:lstStyle>
          <a:p>
            <a:pPr lvl="0"/>
            <a:fld id="{6C57BDA1-684D-4524-B649-102A9544CC57}" type="datetime1">
              <a:rPr lang="nb-NO"/>
              <a:pPr lvl="0"/>
              <a:t>06.03.2016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DA59CC65-C31B-4817-BD9C-F3A28C8FFD8B}" type="slidenum">
              <a:t>‹#›</a:t>
            </a:fld>
            <a:endParaRPr lang="nb-NO"/>
          </a:p>
        </p:txBody>
      </p:sp>
    </p:spTree>
    <p:extLst>
      <p:ext uri="{BB962C8B-B14F-4D97-AF65-F5344CB8AC3E}">
        <p14:creationId xmlns:p14="http://schemas.microsoft.com/office/powerpoint/2010/main" val="4078927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txBox="1">
            <a:spLocks noGrp="1"/>
          </p:cNvSpPr>
          <p:nvPr>
            <p:ph type="title"/>
          </p:nvPr>
        </p:nvSpPr>
        <p:spPr>
          <a:xfrm>
            <a:off x="831847" y="1709735"/>
            <a:ext cx="10515600" cy="2852735"/>
          </a:xfrm>
        </p:spPr>
        <p:txBody>
          <a:bodyPr anchor="b"/>
          <a:lstStyle>
            <a:lvl1pPr>
              <a:defRPr sz="6000"/>
            </a:lvl1pPr>
          </a:lstStyle>
          <a:p>
            <a:pPr lvl="0"/>
            <a:r>
              <a:rPr lang="nb-NO"/>
              <a:t>Klikk for å redigere tittelstil</a:t>
            </a:r>
          </a:p>
        </p:txBody>
      </p:sp>
      <p:sp>
        <p:nvSpPr>
          <p:cNvPr id="3" name="Plassholder for tekst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nb-NO"/>
              <a:t>Klikk for å redigere tekststiler i malen</a:t>
            </a:r>
          </a:p>
        </p:txBody>
      </p:sp>
      <p:sp>
        <p:nvSpPr>
          <p:cNvPr id="4" name="Plassholder for dato 3"/>
          <p:cNvSpPr txBox="1">
            <a:spLocks noGrp="1"/>
          </p:cNvSpPr>
          <p:nvPr>
            <p:ph type="dt" sz="half" idx="7"/>
          </p:nvPr>
        </p:nvSpPr>
        <p:spPr/>
        <p:txBody>
          <a:bodyPr/>
          <a:lstStyle>
            <a:lvl1pPr>
              <a:defRPr/>
            </a:lvl1pPr>
          </a:lstStyle>
          <a:p>
            <a:pPr lvl="0"/>
            <a:fld id="{61C11206-EEC6-48CC-A123-97827D2DA401}" type="datetime1">
              <a:rPr lang="nb-NO"/>
              <a:pPr lvl="0"/>
              <a:t>06.03.2016</a:t>
            </a:fld>
            <a:endParaRPr lang="nb-NO"/>
          </a:p>
        </p:txBody>
      </p:sp>
      <p:sp>
        <p:nvSpPr>
          <p:cNvPr id="5" name="Plassholder for bunntekst 4"/>
          <p:cNvSpPr txBox="1">
            <a:spLocks noGrp="1"/>
          </p:cNvSpPr>
          <p:nvPr>
            <p:ph type="ftr" sz="quarter" idx="9"/>
          </p:nvPr>
        </p:nvSpPr>
        <p:spPr/>
        <p:txBody>
          <a:bodyPr/>
          <a:lstStyle>
            <a:lvl1pPr>
              <a:defRPr/>
            </a:lvl1pPr>
          </a:lstStyle>
          <a:p>
            <a:pPr lvl="0"/>
            <a:endParaRPr lang="nb-NO"/>
          </a:p>
        </p:txBody>
      </p:sp>
      <p:sp>
        <p:nvSpPr>
          <p:cNvPr id="6" name="Plassholder for lysbildenummer 5"/>
          <p:cNvSpPr txBox="1">
            <a:spLocks noGrp="1"/>
          </p:cNvSpPr>
          <p:nvPr>
            <p:ph type="sldNum" sz="quarter" idx="8"/>
          </p:nvPr>
        </p:nvSpPr>
        <p:spPr/>
        <p:txBody>
          <a:bodyPr/>
          <a:lstStyle>
            <a:lvl1pPr>
              <a:defRPr/>
            </a:lvl1pPr>
          </a:lstStyle>
          <a:p>
            <a:pPr lvl="0"/>
            <a:fld id="{6CFE7AE1-C632-4A02-ABE5-C36DF3A91A21}" type="slidenum">
              <a:t>‹#›</a:t>
            </a:fld>
            <a:endParaRPr lang="nb-NO"/>
          </a:p>
        </p:txBody>
      </p:sp>
    </p:spTree>
    <p:extLst>
      <p:ext uri="{BB962C8B-B14F-4D97-AF65-F5344CB8AC3E}">
        <p14:creationId xmlns:p14="http://schemas.microsoft.com/office/powerpoint/2010/main" val="14787374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innhold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txBox="1">
            <a:spLocks noGrp="1"/>
          </p:cNvSpPr>
          <p:nvPr>
            <p:ph type="dt" sz="half" idx="7"/>
          </p:nvPr>
        </p:nvSpPr>
        <p:spPr/>
        <p:txBody>
          <a:bodyPr/>
          <a:lstStyle>
            <a:lvl1pPr>
              <a:defRPr/>
            </a:lvl1pPr>
          </a:lstStyle>
          <a:p>
            <a:pPr lvl="0"/>
            <a:fld id="{ADC4E84C-31D5-4566-91F6-E5E645BDFCE4}" type="datetime1">
              <a:rPr lang="nb-NO"/>
              <a:pPr lvl="0"/>
              <a:t>06.03.2016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B0EF9A5B-3407-43F2-83BE-29FA30685D6E}" type="slidenum">
              <a:t>‹#›</a:t>
            </a:fld>
            <a:endParaRPr lang="nb-NO"/>
          </a:p>
        </p:txBody>
      </p:sp>
    </p:spTree>
    <p:extLst>
      <p:ext uri="{BB962C8B-B14F-4D97-AF65-F5344CB8AC3E}">
        <p14:creationId xmlns:p14="http://schemas.microsoft.com/office/powerpoint/2010/main" val="16920437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txBox="1">
            <a:spLocks noGrp="1"/>
          </p:cNvSpPr>
          <p:nvPr>
            <p:ph type="title"/>
          </p:nvPr>
        </p:nvSpPr>
        <p:spPr>
          <a:xfrm>
            <a:off x="839784" y="365129"/>
            <a:ext cx="10515600" cy="1325559"/>
          </a:xfrm>
        </p:spPr>
        <p:txBody>
          <a:bodyPr/>
          <a:lstStyle>
            <a:lvl1pPr>
              <a:defRPr/>
            </a:lvl1pPr>
          </a:lstStyle>
          <a:p>
            <a:pPr lvl="0"/>
            <a:r>
              <a:rPr lang="nb-NO"/>
              <a:t>Klikk for å redigere tittelstil</a:t>
            </a:r>
          </a:p>
        </p:txBody>
      </p:sp>
      <p:sp>
        <p:nvSpPr>
          <p:cNvPr id="3" name="Plassholder for tekst 2"/>
          <p:cNvSpPr txBox="1">
            <a:spLocks noGrp="1"/>
          </p:cNvSpPr>
          <p:nvPr>
            <p:ph type="body" idx="1"/>
          </p:nvPr>
        </p:nvSpPr>
        <p:spPr>
          <a:xfrm>
            <a:off x="839784" y="1681160"/>
            <a:ext cx="5157782" cy="823910"/>
          </a:xfrm>
        </p:spPr>
        <p:txBody>
          <a:bodyPr anchor="b"/>
          <a:lstStyle>
            <a:lvl1pPr marL="0" indent="0">
              <a:buNone/>
              <a:defRPr sz="2400" b="1"/>
            </a:lvl1pPr>
          </a:lstStyle>
          <a:p>
            <a:pPr lvl="0"/>
            <a:r>
              <a:rPr lang="nb-NO"/>
              <a:t>Klikk for å redigere tekststiler i malen</a:t>
            </a:r>
          </a:p>
        </p:txBody>
      </p:sp>
      <p:sp>
        <p:nvSpPr>
          <p:cNvPr id="4" name="Plassholder for innhold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nb-NO"/>
              <a:t>Klikk for å redigere tekststiler i malen</a:t>
            </a:r>
          </a:p>
        </p:txBody>
      </p:sp>
      <p:sp>
        <p:nvSpPr>
          <p:cNvPr id="6" name="Plassholder for innhold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txBox="1">
            <a:spLocks noGrp="1"/>
          </p:cNvSpPr>
          <p:nvPr>
            <p:ph type="dt" sz="half" idx="7"/>
          </p:nvPr>
        </p:nvSpPr>
        <p:spPr/>
        <p:txBody>
          <a:bodyPr/>
          <a:lstStyle>
            <a:lvl1pPr>
              <a:defRPr/>
            </a:lvl1pPr>
          </a:lstStyle>
          <a:p>
            <a:pPr lvl="0"/>
            <a:fld id="{E8F48BD1-0493-468A-B02F-5A44FC141219}" type="datetime1">
              <a:rPr lang="nb-NO"/>
              <a:pPr lvl="0"/>
              <a:t>06.03.2016</a:t>
            </a:fld>
            <a:endParaRPr lang="nb-NO"/>
          </a:p>
        </p:txBody>
      </p:sp>
      <p:sp>
        <p:nvSpPr>
          <p:cNvPr id="8" name="Plassholder for bunntekst 7"/>
          <p:cNvSpPr txBox="1">
            <a:spLocks noGrp="1"/>
          </p:cNvSpPr>
          <p:nvPr>
            <p:ph type="ftr" sz="quarter" idx="9"/>
          </p:nvPr>
        </p:nvSpPr>
        <p:spPr/>
        <p:txBody>
          <a:bodyPr/>
          <a:lstStyle>
            <a:lvl1pPr>
              <a:defRPr/>
            </a:lvl1pPr>
          </a:lstStyle>
          <a:p>
            <a:pPr lvl="0"/>
            <a:endParaRPr lang="nb-NO"/>
          </a:p>
        </p:txBody>
      </p:sp>
      <p:sp>
        <p:nvSpPr>
          <p:cNvPr id="9" name="Plassholder for lysbildenummer 8"/>
          <p:cNvSpPr txBox="1">
            <a:spLocks noGrp="1"/>
          </p:cNvSpPr>
          <p:nvPr>
            <p:ph type="sldNum" sz="quarter" idx="8"/>
          </p:nvPr>
        </p:nvSpPr>
        <p:spPr/>
        <p:txBody>
          <a:bodyPr/>
          <a:lstStyle>
            <a:lvl1pPr>
              <a:defRPr/>
            </a:lvl1pPr>
          </a:lstStyle>
          <a:p>
            <a:pPr lvl="0"/>
            <a:fld id="{15E471A7-60ED-485C-9C3A-2EF0784CDC28}" type="slidenum">
              <a:t>‹#›</a:t>
            </a:fld>
            <a:endParaRPr lang="nb-NO"/>
          </a:p>
        </p:txBody>
      </p:sp>
    </p:spTree>
    <p:extLst>
      <p:ext uri="{BB962C8B-B14F-4D97-AF65-F5344CB8AC3E}">
        <p14:creationId xmlns:p14="http://schemas.microsoft.com/office/powerpoint/2010/main" val="28089867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lvl1pPr>
              <a:defRPr/>
            </a:lvl1pPr>
          </a:lstStyle>
          <a:p>
            <a:pPr lvl="0"/>
            <a:r>
              <a:rPr lang="nb-NO"/>
              <a:t>Klikk for å redigere tittelstil</a:t>
            </a:r>
          </a:p>
        </p:txBody>
      </p:sp>
      <p:sp>
        <p:nvSpPr>
          <p:cNvPr id="3" name="Plassholder for dato 2"/>
          <p:cNvSpPr txBox="1">
            <a:spLocks noGrp="1"/>
          </p:cNvSpPr>
          <p:nvPr>
            <p:ph type="dt" sz="half" idx="7"/>
          </p:nvPr>
        </p:nvSpPr>
        <p:spPr/>
        <p:txBody>
          <a:bodyPr/>
          <a:lstStyle>
            <a:lvl1pPr>
              <a:defRPr/>
            </a:lvl1pPr>
          </a:lstStyle>
          <a:p>
            <a:pPr lvl="0"/>
            <a:fld id="{9891664F-81D2-4F14-939D-2F4522538799}" type="datetime1">
              <a:rPr lang="nb-NO"/>
              <a:pPr lvl="0"/>
              <a:t>06.03.2016</a:t>
            </a:fld>
            <a:endParaRPr lang="nb-NO"/>
          </a:p>
        </p:txBody>
      </p:sp>
      <p:sp>
        <p:nvSpPr>
          <p:cNvPr id="4" name="Plassholder for bunntekst 3"/>
          <p:cNvSpPr txBox="1">
            <a:spLocks noGrp="1"/>
          </p:cNvSpPr>
          <p:nvPr>
            <p:ph type="ftr" sz="quarter" idx="9"/>
          </p:nvPr>
        </p:nvSpPr>
        <p:spPr/>
        <p:txBody>
          <a:bodyPr/>
          <a:lstStyle>
            <a:lvl1pPr>
              <a:defRPr/>
            </a:lvl1pPr>
          </a:lstStyle>
          <a:p>
            <a:pPr lvl="0"/>
            <a:endParaRPr lang="nb-NO"/>
          </a:p>
        </p:txBody>
      </p:sp>
      <p:sp>
        <p:nvSpPr>
          <p:cNvPr id="5" name="Plassholder for lysbildenummer 4"/>
          <p:cNvSpPr txBox="1">
            <a:spLocks noGrp="1"/>
          </p:cNvSpPr>
          <p:nvPr>
            <p:ph type="sldNum" sz="quarter" idx="8"/>
          </p:nvPr>
        </p:nvSpPr>
        <p:spPr/>
        <p:txBody>
          <a:bodyPr/>
          <a:lstStyle>
            <a:lvl1pPr>
              <a:defRPr/>
            </a:lvl1pPr>
          </a:lstStyle>
          <a:p>
            <a:pPr lvl="0"/>
            <a:fld id="{1DB02EDC-D072-4516-8E2F-1B9BFD96543A}" type="slidenum">
              <a:t>‹#›</a:t>
            </a:fld>
            <a:endParaRPr lang="nb-NO"/>
          </a:p>
        </p:txBody>
      </p:sp>
    </p:spTree>
    <p:extLst>
      <p:ext uri="{BB962C8B-B14F-4D97-AF65-F5344CB8AC3E}">
        <p14:creationId xmlns:p14="http://schemas.microsoft.com/office/powerpoint/2010/main" val="30750025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txBox="1">
            <a:spLocks noGrp="1"/>
          </p:cNvSpPr>
          <p:nvPr>
            <p:ph type="dt" sz="half" idx="7"/>
          </p:nvPr>
        </p:nvSpPr>
        <p:spPr/>
        <p:txBody>
          <a:bodyPr/>
          <a:lstStyle>
            <a:lvl1pPr>
              <a:defRPr/>
            </a:lvl1pPr>
          </a:lstStyle>
          <a:p>
            <a:pPr lvl="0"/>
            <a:fld id="{56257B42-B5C8-44E0-A6E9-C7B1165EC88F}" type="datetime1">
              <a:rPr lang="nb-NO"/>
              <a:pPr lvl="0"/>
              <a:t>06.03.2016</a:t>
            </a:fld>
            <a:endParaRPr lang="nb-NO"/>
          </a:p>
        </p:txBody>
      </p:sp>
      <p:sp>
        <p:nvSpPr>
          <p:cNvPr id="3" name="Plassholder for bunntekst 2"/>
          <p:cNvSpPr txBox="1">
            <a:spLocks noGrp="1"/>
          </p:cNvSpPr>
          <p:nvPr>
            <p:ph type="ftr" sz="quarter" idx="9"/>
          </p:nvPr>
        </p:nvSpPr>
        <p:spPr/>
        <p:txBody>
          <a:bodyPr/>
          <a:lstStyle>
            <a:lvl1pPr>
              <a:defRPr/>
            </a:lvl1pPr>
          </a:lstStyle>
          <a:p>
            <a:pPr lvl="0"/>
            <a:endParaRPr lang="nb-NO"/>
          </a:p>
        </p:txBody>
      </p:sp>
      <p:sp>
        <p:nvSpPr>
          <p:cNvPr id="4" name="Plassholder for lysbildenummer 3"/>
          <p:cNvSpPr txBox="1">
            <a:spLocks noGrp="1"/>
          </p:cNvSpPr>
          <p:nvPr>
            <p:ph type="sldNum" sz="quarter" idx="8"/>
          </p:nvPr>
        </p:nvSpPr>
        <p:spPr/>
        <p:txBody>
          <a:bodyPr/>
          <a:lstStyle>
            <a:lvl1pPr>
              <a:defRPr/>
            </a:lvl1pPr>
          </a:lstStyle>
          <a:p>
            <a:pPr lvl="0"/>
            <a:fld id="{B557FAA9-CEA4-400B-A92C-0120E652B5D2}" type="slidenum">
              <a:t>‹#›</a:t>
            </a:fld>
            <a:endParaRPr lang="nb-NO"/>
          </a:p>
        </p:txBody>
      </p:sp>
    </p:spTree>
    <p:extLst>
      <p:ext uri="{BB962C8B-B14F-4D97-AF65-F5344CB8AC3E}">
        <p14:creationId xmlns:p14="http://schemas.microsoft.com/office/powerpoint/2010/main" val="35576425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txBox="1">
            <a:spLocks noGrp="1"/>
          </p:cNvSpPr>
          <p:nvPr>
            <p:ph type="title"/>
          </p:nvPr>
        </p:nvSpPr>
        <p:spPr>
          <a:xfrm>
            <a:off x="839784" y="457200"/>
            <a:ext cx="3932240" cy="1600200"/>
          </a:xfrm>
        </p:spPr>
        <p:txBody>
          <a:bodyPr anchor="b"/>
          <a:lstStyle>
            <a:lvl1pPr>
              <a:defRPr sz="3200"/>
            </a:lvl1pPr>
          </a:lstStyle>
          <a:p>
            <a:pPr lvl="0"/>
            <a:r>
              <a:rPr lang="nb-NO"/>
              <a:t>Klikk for å redigere tittelstil</a:t>
            </a:r>
          </a:p>
        </p:txBody>
      </p:sp>
      <p:sp>
        <p:nvSpPr>
          <p:cNvPr id="3" name="Plassholder for innhold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txBox="1">
            <a:spLocks noGrp="1"/>
          </p:cNvSpPr>
          <p:nvPr>
            <p:ph type="body" idx="2"/>
          </p:nvPr>
        </p:nvSpPr>
        <p:spPr>
          <a:xfrm>
            <a:off x="839784" y="2057400"/>
            <a:ext cx="3932240" cy="3811584"/>
          </a:xfrm>
        </p:spPr>
        <p:txBody>
          <a:bodyPr/>
          <a:lstStyle>
            <a:lvl1pPr marL="0" indent="0">
              <a:buNone/>
              <a:defRPr sz="1600"/>
            </a:lvl1pPr>
          </a:lstStyle>
          <a:p>
            <a:pPr lvl="0"/>
            <a:r>
              <a:rPr lang="nb-NO"/>
              <a:t>Klikk for å redigere tekststiler i malen</a:t>
            </a:r>
          </a:p>
        </p:txBody>
      </p:sp>
      <p:sp>
        <p:nvSpPr>
          <p:cNvPr id="5" name="Plassholder for dato 4"/>
          <p:cNvSpPr txBox="1">
            <a:spLocks noGrp="1"/>
          </p:cNvSpPr>
          <p:nvPr>
            <p:ph type="dt" sz="half" idx="7"/>
          </p:nvPr>
        </p:nvSpPr>
        <p:spPr/>
        <p:txBody>
          <a:bodyPr/>
          <a:lstStyle>
            <a:lvl1pPr>
              <a:defRPr/>
            </a:lvl1pPr>
          </a:lstStyle>
          <a:p>
            <a:pPr lvl="0"/>
            <a:fld id="{10DF0633-7859-49EE-8949-2976D4173ACB}" type="datetime1">
              <a:rPr lang="nb-NO"/>
              <a:pPr lvl="0"/>
              <a:t>06.03.2016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1908631B-499F-4C83-AB9B-7139055BD55D}" type="slidenum">
              <a:t>‹#›</a:t>
            </a:fld>
            <a:endParaRPr lang="nb-NO"/>
          </a:p>
        </p:txBody>
      </p:sp>
    </p:spTree>
    <p:extLst>
      <p:ext uri="{BB962C8B-B14F-4D97-AF65-F5344CB8AC3E}">
        <p14:creationId xmlns:p14="http://schemas.microsoft.com/office/powerpoint/2010/main" val="20024260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txBox="1">
            <a:spLocks noGrp="1"/>
          </p:cNvSpPr>
          <p:nvPr>
            <p:ph type="title"/>
          </p:nvPr>
        </p:nvSpPr>
        <p:spPr>
          <a:xfrm>
            <a:off x="839784" y="457200"/>
            <a:ext cx="3932240" cy="1600200"/>
          </a:xfrm>
        </p:spPr>
        <p:txBody>
          <a:bodyPr anchor="b"/>
          <a:lstStyle>
            <a:lvl1pPr>
              <a:defRPr sz="3200"/>
            </a:lvl1pPr>
          </a:lstStyle>
          <a:p>
            <a:pPr lvl="0"/>
            <a:r>
              <a:rPr lang="nb-NO"/>
              <a:t>Klikk for å redigere tittelstil</a:t>
            </a:r>
          </a:p>
        </p:txBody>
      </p:sp>
      <p:sp>
        <p:nvSpPr>
          <p:cNvPr id="3" name="Plassholder for bilde 2"/>
          <p:cNvSpPr txBox="1">
            <a:spLocks noGrp="1"/>
          </p:cNvSpPr>
          <p:nvPr>
            <p:ph type="pic" idx="1"/>
          </p:nvPr>
        </p:nvSpPr>
        <p:spPr>
          <a:xfrm>
            <a:off x="5183184" y="987423"/>
            <a:ext cx="6172200" cy="4873623"/>
          </a:xfrm>
        </p:spPr>
        <p:txBody>
          <a:bodyPr/>
          <a:lstStyle>
            <a:lvl1pPr marL="0" indent="0">
              <a:buNone/>
              <a:defRPr sz="3200"/>
            </a:lvl1pPr>
          </a:lstStyle>
          <a:p>
            <a:pPr lvl="0"/>
            <a:endParaRPr lang="nb-NO"/>
          </a:p>
        </p:txBody>
      </p:sp>
      <p:sp>
        <p:nvSpPr>
          <p:cNvPr id="4" name="Plassholder for tekst 3"/>
          <p:cNvSpPr txBox="1">
            <a:spLocks noGrp="1"/>
          </p:cNvSpPr>
          <p:nvPr>
            <p:ph type="body" idx="2"/>
          </p:nvPr>
        </p:nvSpPr>
        <p:spPr>
          <a:xfrm>
            <a:off x="839784" y="2057400"/>
            <a:ext cx="3932240" cy="3811584"/>
          </a:xfrm>
        </p:spPr>
        <p:txBody>
          <a:bodyPr/>
          <a:lstStyle>
            <a:lvl1pPr marL="0" indent="0">
              <a:buNone/>
              <a:defRPr sz="1600"/>
            </a:lvl1pPr>
          </a:lstStyle>
          <a:p>
            <a:pPr lvl="0"/>
            <a:r>
              <a:rPr lang="nb-NO"/>
              <a:t>Klikk for å redigere tekststiler i malen</a:t>
            </a:r>
          </a:p>
        </p:txBody>
      </p:sp>
      <p:sp>
        <p:nvSpPr>
          <p:cNvPr id="5" name="Plassholder for dato 4"/>
          <p:cNvSpPr txBox="1">
            <a:spLocks noGrp="1"/>
          </p:cNvSpPr>
          <p:nvPr>
            <p:ph type="dt" sz="half" idx="7"/>
          </p:nvPr>
        </p:nvSpPr>
        <p:spPr/>
        <p:txBody>
          <a:bodyPr/>
          <a:lstStyle>
            <a:lvl1pPr>
              <a:defRPr/>
            </a:lvl1pPr>
          </a:lstStyle>
          <a:p>
            <a:pPr lvl="0"/>
            <a:fld id="{6955A82B-C4BA-458B-AB11-883B2D37722C}" type="datetime1">
              <a:rPr lang="nb-NO"/>
              <a:pPr lvl="0"/>
              <a:t>06.03.2016</a:t>
            </a:fld>
            <a:endParaRPr lang="nb-NO"/>
          </a:p>
        </p:txBody>
      </p:sp>
      <p:sp>
        <p:nvSpPr>
          <p:cNvPr id="6" name="Plassholder for bunntekst 5"/>
          <p:cNvSpPr txBox="1">
            <a:spLocks noGrp="1"/>
          </p:cNvSpPr>
          <p:nvPr>
            <p:ph type="ftr" sz="quarter" idx="9"/>
          </p:nvPr>
        </p:nvSpPr>
        <p:spPr/>
        <p:txBody>
          <a:bodyPr/>
          <a:lstStyle>
            <a:lvl1pPr>
              <a:defRPr/>
            </a:lvl1pPr>
          </a:lstStyle>
          <a:p>
            <a:pPr lvl="0"/>
            <a:endParaRPr lang="nb-NO"/>
          </a:p>
        </p:txBody>
      </p:sp>
      <p:sp>
        <p:nvSpPr>
          <p:cNvPr id="7" name="Plassholder for lysbildenummer 6"/>
          <p:cNvSpPr txBox="1">
            <a:spLocks noGrp="1"/>
          </p:cNvSpPr>
          <p:nvPr>
            <p:ph type="sldNum" sz="quarter" idx="8"/>
          </p:nvPr>
        </p:nvSpPr>
        <p:spPr/>
        <p:txBody>
          <a:bodyPr/>
          <a:lstStyle>
            <a:lvl1pPr>
              <a:defRPr/>
            </a:lvl1pPr>
          </a:lstStyle>
          <a:p>
            <a:pPr lvl="0"/>
            <a:fld id="{1CD52CFE-FA41-4863-B2D7-6C5ACD46C5D8}" type="slidenum">
              <a:t>‹#›</a:t>
            </a:fld>
            <a:endParaRPr lang="nb-NO"/>
          </a:p>
        </p:txBody>
      </p:sp>
    </p:spTree>
    <p:extLst>
      <p:ext uri="{BB962C8B-B14F-4D97-AF65-F5344CB8AC3E}">
        <p14:creationId xmlns:p14="http://schemas.microsoft.com/office/powerpoint/2010/main" val="20089518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ssholder for tittel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b-NO"/>
              <a:t>Klikk for å redigere tittelstil</a:t>
            </a:r>
          </a:p>
        </p:txBody>
      </p:sp>
      <p:sp>
        <p:nvSpPr>
          <p:cNvPr id="3" name="Plassholder for tekst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898989"/>
                </a:solidFill>
                <a:uFillTx/>
                <a:latin typeface="Calibri"/>
              </a:defRPr>
            </a:lvl1pPr>
          </a:lstStyle>
          <a:p>
            <a:pPr lvl="0"/>
            <a:fld id="{BD2E2643-2452-4409-80CA-55BB03B28A26}" type="datetime1">
              <a:rPr lang="nb-NO"/>
              <a:pPr lvl="0"/>
              <a:t>06.03.2016</a:t>
            </a:fld>
            <a:endParaRPr lang="nb-NO"/>
          </a:p>
        </p:txBody>
      </p:sp>
      <p:sp>
        <p:nvSpPr>
          <p:cNvPr id="5" name="Plassholder for bunntekst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b-NO" sz="1200" b="0" i="0" u="none" strike="noStrike" kern="1200" cap="none" spc="0" baseline="0">
                <a:solidFill>
                  <a:srgbClr val="898989"/>
                </a:solidFill>
                <a:uFillTx/>
                <a:latin typeface="Calibri"/>
              </a:defRPr>
            </a:lvl1pPr>
          </a:lstStyle>
          <a:p>
            <a:pPr lvl="0"/>
            <a:endParaRPr lang="nb-NO"/>
          </a:p>
        </p:txBody>
      </p:sp>
      <p:sp>
        <p:nvSpPr>
          <p:cNvPr id="6" name="Plassholder for lysbildenummer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898989"/>
                </a:solidFill>
                <a:uFillTx/>
                <a:latin typeface="Calibri"/>
              </a:defRPr>
            </a:lvl1pPr>
          </a:lstStyle>
          <a:p>
            <a:pPr lvl="0"/>
            <a:fld id="{8EE05716-8C4C-49D0-81FA-293A9CAC6376}" type="slidenum">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defTabSz="914400" rtl="0" fontAlgn="auto" hangingPunct="1">
        <a:lnSpc>
          <a:spcPct val="90000"/>
        </a:lnSpc>
        <a:spcBef>
          <a:spcPts val="0"/>
        </a:spcBef>
        <a:spcAft>
          <a:spcPts val="0"/>
        </a:spcAft>
        <a:buNone/>
        <a:tabLst/>
        <a:defRPr lang="nb-NO"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b-NO"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b-NO"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b-NO"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b-NO"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b-NO"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tel 1"/>
          <p:cNvSpPr txBox="1">
            <a:spLocks noGrp="1"/>
          </p:cNvSpPr>
          <p:nvPr>
            <p:ph type="ctrTitle"/>
          </p:nvPr>
        </p:nvSpPr>
        <p:spPr/>
        <p:txBody>
          <a:bodyPr/>
          <a:lstStyle/>
          <a:p>
            <a:pPr lvl="0"/>
            <a:r>
              <a:rPr lang="nb-NO"/>
              <a:t>Arkivplan</a:t>
            </a:r>
          </a:p>
        </p:txBody>
      </p:sp>
      <p:sp>
        <p:nvSpPr>
          <p:cNvPr id="3" name="Undertittel 2"/>
          <p:cNvSpPr txBox="1">
            <a:spLocks noGrp="1"/>
          </p:cNvSpPr>
          <p:nvPr>
            <p:ph type="subTitle" idx="1"/>
          </p:nvPr>
        </p:nvSpPr>
        <p:spPr/>
        <p:txBody>
          <a:bodyPr/>
          <a:lstStyle/>
          <a:p>
            <a:pPr lvl="0"/>
            <a:r>
              <a:rPr lang="nb-NO"/>
              <a:t>Kirsti O. Sletten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Arkivdeler</a:t>
            </a:r>
          </a:p>
        </p:txBody>
      </p:sp>
      <p:sp>
        <p:nvSpPr>
          <p:cNvPr id="3" name="Plassholder for innhold 2"/>
          <p:cNvSpPr txBox="1">
            <a:spLocks noGrp="1"/>
          </p:cNvSpPr>
          <p:nvPr>
            <p:ph idx="1"/>
          </p:nvPr>
        </p:nvSpPr>
        <p:spPr/>
        <p:txBody>
          <a:bodyPr/>
          <a:lstStyle/>
          <a:p>
            <a:pPr lvl="0"/>
            <a:r>
              <a:rPr lang="nb-NO"/>
              <a:t>Arkivet har flere arkivdeler</a:t>
            </a:r>
          </a:p>
          <a:p>
            <a:pPr lvl="0"/>
            <a:r>
              <a:rPr lang="nb-NO"/>
              <a:t>En arkivdel angir en logisk eller fysisk arkivering av dokumenter</a:t>
            </a:r>
          </a:p>
          <a:p>
            <a:pPr lvl="0"/>
            <a:r>
              <a:rPr lang="nb-NO"/>
              <a:t>Hver arkivdel har et ordningsprinsipp</a:t>
            </a:r>
          </a:p>
          <a:p>
            <a:pPr lvl="0"/>
            <a:r>
              <a:rPr lang="nb-NO"/>
              <a:t>Arkiv – Arkivdel-Ordningsprinsipp – papir – elektronisk</a:t>
            </a:r>
          </a:p>
          <a:p>
            <a:pPr lvl="0"/>
            <a:r>
              <a:rPr lang="nb-NO"/>
              <a:t>Sakarkiv, gnr./gnr. Arkiv, utvalgssaker, elevarkiv, personalarkiv, barnehagearkiv osv.</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Sektorinndelte planer</a:t>
            </a:r>
          </a:p>
        </p:txBody>
      </p:sp>
      <p:sp>
        <p:nvSpPr>
          <p:cNvPr id="3" name="Plassholder for innhold 2"/>
          <p:cNvSpPr txBox="1">
            <a:spLocks noGrp="1"/>
          </p:cNvSpPr>
          <p:nvPr>
            <p:ph idx="1"/>
          </p:nvPr>
        </p:nvSpPr>
        <p:spPr/>
        <p:txBody>
          <a:bodyPr/>
          <a:lstStyle/>
          <a:p>
            <a:pPr lvl="0"/>
            <a:r>
              <a:rPr lang="nb-NO"/>
              <a:t>- post og dokumentbehandling rådhuset/sentraladm.</a:t>
            </a:r>
          </a:p>
          <a:p>
            <a:pPr lvl="0"/>
            <a:r>
              <a:rPr lang="nb-NO"/>
              <a:t> - post og dokumentbehandling for virksomheter utenfor   	rådhuset/sentraladm.</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Gruppearbeid</a:t>
            </a:r>
          </a:p>
        </p:txBody>
      </p:sp>
      <p:sp>
        <p:nvSpPr>
          <p:cNvPr id="3" name="Plassholder for innhold 2"/>
          <p:cNvSpPr txBox="1">
            <a:spLocks noGrp="1"/>
          </p:cNvSpPr>
          <p:nvPr>
            <p:ph idx="1"/>
          </p:nvPr>
        </p:nvSpPr>
        <p:spPr/>
        <p:txBody>
          <a:bodyPr/>
          <a:lstStyle/>
          <a:p>
            <a:pPr lvl="0"/>
            <a:r>
              <a:rPr lang="nb-NO"/>
              <a:t>Bistår våre medlemskommuner i praktisk arkivplanlegging</a:t>
            </a:r>
          </a:p>
          <a:p>
            <a:pPr lvl="0"/>
            <a:r>
              <a:rPr lang="nb-NO"/>
              <a:t>Være med på Arbeidsmøter</a:t>
            </a:r>
          </a:p>
          <a:p>
            <a:pPr lvl="0"/>
            <a:r>
              <a:rPr lang="nb-NO"/>
              <a:t>Fint med samarbeid både innenfor kommunen og mellom flere kommuner</a:t>
            </a:r>
          </a:p>
          <a:p>
            <a:pPr lvl="0"/>
            <a:r>
              <a:rPr lang="nb-NO"/>
              <a:t>Fint med nettverksgrupper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Arbeide med Arkivplan</a:t>
            </a:r>
          </a:p>
        </p:txBody>
      </p:sp>
      <p:sp>
        <p:nvSpPr>
          <p:cNvPr id="3" name="Plassholder for innhold 2"/>
          <p:cNvSpPr txBox="1">
            <a:spLocks noGrp="1"/>
          </p:cNvSpPr>
          <p:nvPr>
            <p:ph idx="1"/>
          </p:nvPr>
        </p:nvSpPr>
        <p:spPr/>
        <p:txBody>
          <a:bodyPr/>
          <a:lstStyle/>
          <a:p>
            <a:pPr lvl="0"/>
            <a:r>
              <a:rPr lang="nb-NO"/>
              <a:t>Viktig å få et eierforhold til arkivplanen, hvis ikke blir den lett hyllepynt</a:t>
            </a:r>
          </a:p>
          <a:p>
            <a:pPr lvl="0"/>
            <a:r>
              <a:rPr lang="nb-NO"/>
              <a:t>Ikke arbeid med arkivplanen i rykk og napp</a:t>
            </a:r>
          </a:p>
          <a:p>
            <a:pPr lvl="0"/>
            <a:r>
              <a:rPr lang="nb-NO"/>
              <a:t>Jevnlig arbeid er det beste.</a:t>
            </a:r>
          </a:p>
          <a:p>
            <a:pPr lvl="0"/>
            <a:r>
              <a:rPr lang="nb-NO"/>
              <a:t>Da glemmer dere ikke hvordan verktøyet skal brukes</a:t>
            </a:r>
          </a:p>
          <a:p>
            <a:pPr lvl="0"/>
            <a:r>
              <a:rPr lang="nb-NO"/>
              <a:t>Viktig å lære seg å bruke verktøyet</a:t>
            </a:r>
          </a:p>
          <a:p>
            <a:pPr lvl="0"/>
            <a:r>
              <a:rPr lang="nb-NO"/>
              <a:t>Start med oppbygging, vedlikehold av arkivplanen umiddelbart etter opplæring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Arbeide med arkivplanen</a:t>
            </a:r>
          </a:p>
        </p:txBody>
      </p:sp>
      <p:sp>
        <p:nvSpPr>
          <p:cNvPr id="3" name="Plassholder for innhold 2"/>
          <p:cNvSpPr txBox="1">
            <a:spLocks noGrp="1"/>
          </p:cNvSpPr>
          <p:nvPr>
            <p:ph idx="1"/>
          </p:nvPr>
        </p:nvSpPr>
        <p:spPr/>
        <p:txBody>
          <a:bodyPr/>
          <a:lstStyle/>
          <a:p>
            <a:pPr lvl="0"/>
            <a:r>
              <a:rPr lang="nb-NO"/>
              <a:t>Arkivfunksjonen i en kommune utvikler og endrer seg over tid</a:t>
            </a:r>
          </a:p>
          <a:p>
            <a:pPr lvl="0"/>
            <a:r>
              <a:rPr lang="nb-NO"/>
              <a:t>Arkivplanen er derfor en plan som må vedlikeholdes og utvikles i takt med endringer av og i kommunen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Hvorfor arkivplan</a:t>
            </a:r>
          </a:p>
        </p:txBody>
      </p:sp>
      <p:sp>
        <p:nvSpPr>
          <p:cNvPr id="3" name="Plassholder for innhold 2"/>
          <p:cNvSpPr txBox="1">
            <a:spLocks noGrp="1"/>
          </p:cNvSpPr>
          <p:nvPr>
            <p:ph idx="1"/>
          </p:nvPr>
        </p:nvSpPr>
        <p:spPr/>
        <p:txBody>
          <a:bodyPr/>
          <a:lstStyle/>
          <a:p>
            <a:pPr lvl="0"/>
            <a:r>
              <a:rPr lang="nb-NO"/>
              <a:t>Offentlig forvaltning plikter å ha arkiv</a:t>
            </a:r>
          </a:p>
          <a:p>
            <a:pPr lvl="0"/>
            <a:r>
              <a:rPr lang="nb-NO"/>
              <a:t>Som en konsekvens av dette pålegges de å ha arkivplan</a:t>
            </a:r>
          </a:p>
          <a:p>
            <a:pPr lvl="0"/>
            <a:r>
              <a:rPr lang="nb-NO"/>
              <a:t>Arkivplan er sentral i forbindelse med Arkivverkets tilsyn i kommunene</a:t>
            </a:r>
          </a:p>
          <a:p>
            <a:pPr lvl="0"/>
            <a:r>
              <a:rPr lang="nb-NO"/>
              <a:t>Mange tilsyn i dette området i senere tid</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tel 1"/>
          <p:cNvSpPr txBox="1">
            <a:spLocks noGrp="1"/>
          </p:cNvSpPr>
          <p:nvPr>
            <p:ph type="title"/>
          </p:nvPr>
        </p:nvSpPr>
        <p:spPr>
          <a:xfrm>
            <a:off x="1097280" y="365129"/>
            <a:ext cx="10256523" cy="1325559"/>
          </a:xfrm>
        </p:spPr>
        <p:txBody>
          <a:bodyPr/>
          <a:lstStyle/>
          <a:p>
            <a:pPr lvl="0"/>
            <a:r>
              <a:rPr lang="nb-NO"/>
              <a:t>Hvorfor arkivplan</a:t>
            </a:r>
          </a:p>
        </p:txBody>
      </p:sp>
      <p:sp>
        <p:nvSpPr>
          <p:cNvPr id="3" name="Plassholder for innhold 2"/>
          <p:cNvSpPr txBox="1">
            <a:spLocks noGrp="1"/>
          </p:cNvSpPr>
          <p:nvPr>
            <p:ph idx="1"/>
          </p:nvPr>
        </p:nvSpPr>
        <p:spPr/>
        <p:txBody>
          <a:bodyPr/>
          <a:lstStyle/>
          <a:p>
            <a:pPr lvl="0"/>
            <a:r>
              <a:rPr lang="nb-NO"/>
              <a:t>Kommunen er tjent med å ha en oppdatert arkivplan</a:t>
            </a:r>
          </a:p>
          <a:p>
            <a:pPr lvl="0"/>
            <a:r>
              <a:rPr lang="nb-NO"/>
              <a:t>Gir oversikt over hele arkivtjenesten – organiseringen</a:t>
            </a:r>
          </a:p>
          <a:p>
            <a:pPr lvl="0"/>
            <a:r>
              <a:rPr lang="nb-NO"/>
              <a:t>Alle rutiner som er viktig i arkivarbeid inngår i planen</a:t>
            </a:r>
          </a:p>
          <a:p>
            <a:pPr lvl="0"/>
            <a:r>
              <a:rPr lang="nb-NO"/>
              <a:t>Den gir oversikt over papirarkiv og datasystemer og håndtering av disse</a:t>
            </a:r>
          </a:p>
          <a:p>
            <a:pPr lvl="0"/>
            <a:r>
              <a:rPr lang="nb-NO"/>
              <a:t>Det blir enklere å lære opp nye arkivmedarbeidere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Arkivplan – innhold/struktur</a:t>
            </a:r>
          </a:p>
        </p:txBody>
      </p:sp>
      <p:sp>
        <p:nvSpPr>
          <p:cNvPr id="3" name="Plassholder for innhold 2"/>
          <p:cNvSpPr txBox="1">
            <a:spLocks noGrp="1"/>
          </p:cNvSpPr>
          <p:nvPr>
            <p:ph idx="1"/>
          </p:nvPr>
        </p:nvSpPr>
        <p:spPr/>
        <p:txBody>
          <a:bodyPr/>
          <a:lstStyle/>
          <a:p>
            <a:pPr lvl="0"/>
            <a:r>
              <a:rPr lang="nb-NO"/>
              <a:t>Samleplan med delplaner som dekker følgende områder</a:t>
            </a:r>
          </a:p>
          <a:p>
            <a:pPr lvl="0"/>
            <a:r>
              <a:rPr lang="nb-NO"/>
              <a:t>Arkivorganisering og plan element</a:t>
            </a:r>
          </a:p>
          <a:p>
            <a:pPr lvl="0"/>
            <a:r>
              <a:rPr lang="nb-NO"/>
              <a:t>Arkivserier, arkivdeler, datasystemer</a:t>
            </a:r>
          </a:p>
          <a:p>
            <a:pPr lvl="0"/>
            <a:r>
              <a:rPr lang="nb-NO"/>
              <a:t>Arkivrutiner</a:t>
            </a:r>
          </a:p>
          <a:p>
            <a:pPr lvl="0"/>
            <a:r>
              <a:rPr lang="nb-NO"/>
              <a:t>Oversikt over lovverk, regelverk, instrukser</a:t>
            </a:r>
          </a:p>
          <a:p>
            <a:pPr lvl="0"/>
            <a:r>
              <a:rPr lang="nb-NO"/>
              <a:t>Oversikt over deponerte arkiver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Historikk</a:t>
            </a:r>
          </a:p>
        </p:txBody>
      </p:sp>
      <p:sp>
        <p:nvSpPr>
          <p:cNvPr id="3" name="Plassholder for innhold 2"/>
          <p:cNvSpPr txBox="1">
            <a:spLocks noGrp="1"/>
          </p:cNvSpPr>
          <p:nvPr>
            <p:ph idx="1"/>
          </p:nvPr>
        </p:nvSpPr>
        <p:spPr/>
        <p:txBody>
          <a:bodyPr/>
          <a:lstStyle/>
          <a:p>
            <a:pPr lvl="0"/>
            <a:r>
              <a:rPr lang="nb-NO"/>
              <a:t>Skriv litt om kommunens historie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Sentralt regelverk</a:t>
            </a:r>
          </a:p>
        </p:txBody>
      </p:sp>
      <p:sp>
        <p:nvSpPr>
          <p:cNvPr id="3" name="Plassholder for innhold 2"/>
          <p:cNvSpPr txBox="1">
            <a:spLocks noGrp="1"/>
          </p:cNvSpPr>
          <p:nvPr>
            <p:ph idx="1"/>
          </p:nvPr>
        </p:nvSpPr>
        <p:spPr/>
        <p:txBody>
          <a:bodyPr/>
          <a:lstStyle/>
          <a:p>
            <a:pPr lvl="0">
              <a:lnSpc>
                <a:spcPct val="80000"/>
              </a:lnSpc>
            </a:pPr>
            <a:r>
              <a:rPr lang="nb-NO"/>
              <a:t>Arkivlov med forskrift</a:t>
            </a:r>
          </a:p>
          <a:p>
            <a:pPr lvl="0">
              <a:lnSpc>
                <a:spcPct val="80000"/>
              </a:lnSpc>
            </a:pPr>
            <a:r>
              <a:rPr lang="nb-NO"/>
              <a:t>Avleveringsregler</a:t>
            </a:r>
          </a:p>
          <a:p>
            <a:pPr lvl="0">
              <a:lnSpc>
                <a:spcPct val="80000"/>
              </a:lnSpc>
            </a:pPr>
            <a:r>
              <a:rPr lang="nb-NO"/>
              <a:t>Bevarings og kassasjonsregler</a:t>
            </a:r>
          </a:p>
          <a:p>
            <a:pPr lvl="0">
              <a:lnSpc>
                <a:spcPct val="80000"/>
              </a:lnSpc>
            </a:pPr>
            <a:r>
              <a:rPr lang="nb-NO"/>
              <a:t>Journalføring</a:t>
            </a:r>
          </a:p>
          <a:p>
            <a:pPr lvl="0">
              <a:lnSpc>
                <a:spcPct val="80000"/>
              </a:lnSpc>
            </a:pPr>
            <a:r>
              <a:rPr lang="nb-NO"/>
              <a:t>Journalføring i fagsystemer</a:t>
            </a:r>
          </a:p>
          <a:p>
            <a:pPr lvl="0">
              <a:lnSpc>
                <a:spcPct val="80000"/>
              </a:lnSpc>
            </a:pPr>
            <a:r>
              <a:rPr lang="nb-NO"/>
              <a:t>Krav til arkivlokaler</a:t>
            </a:r>
          </a:p>
          <a:p>
            <a:pPr lvl="0">
              <a:lnSpc>
                <a:spcPct val="80000"/>
              </a:lnSpc>
            </a:pPr>
            <a:r>
              <a:rPr lang="nb-NO"/>
              <a:t>Normalinstruks for arkivdepot</a:t>
            </a:r>
          </a:p>
          <a:p>
            <a:pPr lvl="0">
              <a:lnSpc>
                <a:spcPct val="80000"/>
              </a:lnSpc>
            </a:pPr>
            <a:r>
              <a:rPr lang="nb-NO"/>
              <a:t>Omorganisering i offentlige organer – veiledning for arkivet</a:t>
            </a:r>
          </a:p>
          <a:p>
            <a:pPr lvl="0">
              <a:lnSpc>
                <a:spcPct val="80000"/>
              </a:lnSpc>
            </a:pPr>
            <a:r>
              <a:rPr lang="nb-NO"/>
              <a:t>Riksarkivarens bestemmelser for offentlig arkiv</a:t>
            </a:r>
          </a:p>
          <a:p>
            <a:pPr marL="0" lvl="0" indent="0">
              <a:lnSpc>
                <a:spcPct val="80000"/>
              </a:lnSpc>
              <a:buNone/>
            </a:pPr>
            <a:endParaRPr lang="nb-NO"/>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Hovedmeny	</a:t>
            </a:r>
          </a:p>
        </p:txBody>
      </p:sp>
      <p:sp>
        <p:nvSpPr>
          <p:cNvPr id="3" name="Plassholder for innhold 2"/>
          <p:cNvSpPr txBox="1">
            <a:spLocks noGrp="1"/>
          </p:cNvSpPr>
          <p:nvPr>
            <p:ph idx="1"/>
          </p:nvPr>
        </p:nvSpPr>
        <p:spPr/>
        <p:txBody>
          <a:bodyPr/>
          <a:lstStyle/>
          <a:p>
            <a:pPr lvl="0"/>
            <a:r>
              <a:rPr lang="nb-NO"/>
              <a:t>Organisering og ansvar	</a:t>
            </a:r>
          </a:p>
          <a:p>
            <a:pPr lvl="0"/>
            <a:r>
              <a:rPr lang="nb-NO"/>
              <a:t>Reglement</a:t>
            </a:r>
          </a:p>
          <a:p>
            <a:pPr lvl="0"/>
            <a:r>
              <a:rPr lang="nb-NO"/>
              <a:t>Rutiner</a:t>
            </a:r>
          </a:p>
          <a:p>
            <a:pPr lvl="0"/>
            <a:r>
              <a:rPr lang="nb-NO"/>
              <a:t>Oversikt</a:t>
            </a:r>
          </a:p>
          <a:p>
            <a:pPr lvl="0"/>
            <a:r>
              <a:rPr lang="nb-NO"/>
              <a:t>Arkivdepot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Lover og forskrifter</a:t>
            </a:r>
          </a:p>
        </p:txBody>
      </p:sp>
      <p:sp>
        <p:nvSpPr>
          <p:cNvPr id="3" name="Plassholder for innhold 2"/>
          <p:cNvSpPr txBox="1">
            <a:spLocks noGrp="1"/>
          </p:cNvSpPr>
          <p:nvPr>
            <p:ph idx="1"/>
          </p:nvPr>
        </p:nvSpPr>
        <p:spPr/>
        <p:txBody>
          <a:bodyPr/>
          <a:lstStyle/>
          <a:p>
            <a:pPr lvl="0"/>
            <a:r>
              <a:rPr lang="nb-NO"/>
              <a:t>Her lister man opp lover som er aktuelle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Lokalt regelverk</a:t>
            </a:r>
          </a:p>
        </p:txBody>
      </p:sp>
      <p:sp>
        <p:nvSpPr>
          <p:cNvPr id="3" name="Plassholder for innhold 2"/>
          <p:cNvSpPr txBox="1">
            <a:spLocks noGrp="1"/>
          </p:cNvSpPr>
          <p:nvPr>
            <p:ph idx="1"/>
          </p:nvPr>
        </p:nvSpPr>
        <p:spPr/>
        <p:txBody>
          <a:bodyPr/>
          <a:lstStyle/>
          <a:p>
            <a:pPr lvl="0"/>
            <a:r>
              <a:rPr lang="nb-NO"/>
              <a:t>Delegeringsreglement ?</a:t>
            </a:r>
          </a:p>
          <a:p>
            <a:pPr lvl="0"/>
            <a:r>
              <a:rPr lang="nb-NO"/>
              <a:t>Innsyn i arkivmateriale for presse og publikum?</a:t>
            </a:r>
          </a:p>
          <a:p>
            <a:pPr lvl="0"/>
            <a:r>
              <a:rPr lang="nb-NO"/>
              <a:t>Regler for hvordan man behandler sosiale medier?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Rutiner</a:t>
            </a:r>
          </a:p>
        </p:txBody>
      </p:sp>
      <p:sp>
        <p:nvSpPr>
          <p:cNvPr id="3" name="Plassholder for innhold 2"/>
          <p:cNvSpPr txBox="1">
            <a:spLocks noGrp="1"/>
          </p:cNvSpPr>
          <p:nvPr>
            <p:ph idx="1"/>
          </p:nvPr>
        </p:nvSpPr>
        <p:spPr/>
        <p:txBody>
          <a:bodyPr/>
          <a:lstStyle/>
          <a:p>
            <a:pPr lvl="0">
              <a:lnSpc>
                <a:spcPct val="80000"/>
              </a:lnSpc>
            </a:pPr>
            <a:r>
              <a:rPr lang="nb-NO"/>
              <a:t>Rutiner over postgangen</a:t>
            </a:r>
          </a:p>
          <a:p>
            <a:pPr lvl="0">
              <a:lnSpc>
                <a:spcPct val="80000"/>
              </a:lnSpc>
            </a:pPr>
            <a:r>
              <a:rPr lang="nb-NO"/>
              <a:t>Rutiner for åpning av post</a:t>
            </a:r>
          </a:p>
          <a:p>
            <a:pPr lvl="0">
              <a:lnSpc>
                <a:spcPct val="80000"/>
              </a:lnSpc>
            </a:pPr>
            <a:r>
              <a:rPr lang="nb-NO"/>
              <a:t>Registrering av post</a:t>
            </a:r>
          </a:p>
          <a:p>
            <a:pPr lvl="0">
              <a:lnSpc>
                <a:spcPct val="80000"/>
              </a:lnSpc>
            </a:pPr>
            <a:r>
              <a:rPr lang="nb-NO"/>
              <a:t>Rutiner for skanning</a:t>
            </a:r>
          </a:p>
          <a:p>
            <a:pPr lvl="0">
              <a:lnSpc>
                <a:spcPct val="80000"/>
              </a:lnSpc>
            </a:pPr>
            <a:r>
              <a:rPr lang="nb-NO"/>
              <a:t>Rutiner for offentlig postliste på nett</a:t>
            </a:r>
          </a:p>
          <a:p>
            <a:pPr lvl="0">
              <a:lnSpc>
                <a:spcPct val="80000"/>
              </a:lnSpc>
            </a:pPr>
            <a:r>
              <a:rPr lang="nb-NO"/>
              <a:t>Rutiner for oppfølgingskontroll av arkivtjenesten</a:t>
            </a:r>
          </a:p>
          <a:p>
            <a:pPr lvl="0">
              <a:lnSpc>
                <a:spcPct val="80000"/>
              </a:lnSpc>
            </a:pPr>
            <a:r>
              <a:rPr lang="nb-NO"/>
              <a:t>Rutiner for innsyn</a:t>
            </a:r>
          </a:p>
          <a:p>
            <a:pPr lvl="0">
              <a:lnSpc>
                <a:spcPct val="80000"/>
              </a:lnSpc>
            </a:pPr>
            <a:r>
              <a:rPr lang="nb-NO"/>
              <a:t>Rutiner for sosiale medier</a:t>
            </a:r>
          </a:p>
          <a:p>
            <a:pPr lvl="0">
              <a:lnSpc>
                <a:spcPct val="80000"/>
              </a:lnSpc>
            </a:pPr>
            <a:r>
              <a:rPr lang="nb-NO"/>
              <a:t>Rutiner for utlån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Saksbehandlerrutiner</a:t>
            </a:r>
          </a:p>
        </p:txBody>
      </p:sp>
      <p:sp>
        <p:nvSpPr>
          <p:cNvPr id="3" name="Plassholder for innhold 2"/>
          <p:cNvSpPr txBox="1">
            <a:spLocks noGrp="1"/>
          </p:cNvSpPr>
          <p:nvPr>
            <p:ph idx="1"/>
          </p:nvPr>
        </p:nvSpPr>
        <p:spPr/>
        <p:txBody>
          <a:bodyPr/>
          <a:lstStyle/>
          <a:p>
            <a:pPr lvl="0"/>
            <a:r>
              <a:rPr lang="nb-NO"/>
              <a:t>Veileder for saksbehandler</a:t>
            </a:r>
          </a:p>
          <a:p>
            <a:pPr lvl="0"/>
            <a:r>
              <a:rPr lang="nb-NO"/>
              <a:t>Saksbehandlers oppgaver</a:t>
            </a:r>
          </a:p>
          <a:p>
            <a:pPr lvl="0"/>
            <a:r>
              <a:rPr lang="nb-NO"/>
              <a:t>Rutiner for utgående brev, interne notater og møtereferanter</a:t>
            </a:r>
          </a:p>
          <a:p>
            <a:pPr lvl="0"/>
            <a:r>
              <a:rPr lang="nb-NO"/>
              <a:t>Ekspedering av utgående brev</a:t>
            </a:r>
          </a:p>
          <a:p>
            <a:pPr lvl="0"/>
            <a:r>
              <a:rPr lang="nb-NO"/>
              <a:t>Rutiner saksframlegg</a:t>
            </a:r>
          </a:p>
          <a:p>
            <a:pPr lvl="0"/>
            <a:r>
              <a:rPr lang="nb-NO"/>
              <a:t>Rutiner sosiale medier</a:t>
            </a:r>
          </a:p>
          <a:p>
            <a:pPr lvl="0"/>
            <a:r>
              <a:rPr lang="nb-NO"/>
              <a:t>Rutiner for registrering av enkeltvedtak</a:t>
            </a:r>
          </a:p>
          <a:p>
            <a:pPr lvl="0"/>
            <a:r>
              <a:rPr lang="nb-NO"/>
              <a:t>Rutiner for bortsetting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Periodiske rutiner</a:t>
            </a:r>
          </a:p>
        </p:txBody>
      </p:sp>
      <p:sp>
        <p:nvSpPr>
          <p:cNvPr id="3" name="Plassholder for innhold 2"/>
          <p:cNvSpPr txBox="1">
            <a:spLocks noGrp="1"/>
          </p:cNvSpPr>
          <p:nvPr>
            <p:ph idx="1"/>
          </p:nvPr>
        </p:nvSpPr>
        <p:spPr/>
        <p:txBody>
          <a:bodyPr/>
          <a:lstStyle/>
          <a:p>
            <a:pPr lvl="0"/>
            <a:r>
              <a:rPr lang="nb-NO"/>
              <a:t>Restanseliste</a:t>
            </a:r>
          </a:p>
          <a:p>
            <a:pPr lvl="0"/>
            <a:r>
              <a:rPr lang="nb-NO"/>
              <a:t>Rutiner for periodisering av papirarkiv</a:t>
            </a:r>
          </a:p>
          <a:p>
            <a:pPr lvl="0"/>
            <a:r>
              <a:rPr lang="nb-NO"/>
              <a:t>Rutiner for periodisering av elektronisk arkiv</a:t>
            </a:r>
          </a:p>
          <a:p>
            <a:pPr lvl="0"/>
            <a:r>
              <a:rPr lang="nb-NO"/>
              <a:t>Avlevering av eldre arkiv</a:t>
            </a:r>
          </a:p>
          <a:p>
            <a:pPr lvl="0"/>
            <a:r>
              <a:rPr lang="nb-NO"/>
              <a:t>Innbinding</a:t>
            </a:r>
          </a:p>
          <a:p>
            <a:pPr lvl="0"/>
            <a:endParaRPr lang="nb-NO"/>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Spesialrutiner</a:t>
            </a:r>
          </a:p>
        </p:txBody>
      </p:sp>
      <p:sp>
        <p:nvSpPr>
          <p:cNvPr id="3" name="Plassholder for innhold 2"/>
          <p:cNvSpPr txBox="1">
            <a:spLocks noGrp="1"/>
          </p:cNvSpPr>
          <p:nvPr>
            <p:ph idx="1"/>
          </p:nvPr>
        </p:nvSpPr>
        <p:spPr/>
        <p:txBody>
          <a:bodyPr/>
          <a:lstStyle/>
          <a:p>
            <a:pPr lvl="0">
              <a:lnSpc>
                <a:spcPct val="70000"/>
              </a:lnSpc>
            </a:pPr>
            <a:r>
              <a:rPr lang="nb-NO" sz="2600"/>
              <a:t>Personalsaker</a:t>
            </a:r>
          </a:p>
          <a:p>
            <a:pPr lvl="0">
              <a:lnSpc>
                <a:spcPct val="70000"/>
              </a:lnSpc>
            </a:pPr>
            <a:r>
              <a:rPr lang="nb-NO" sz="2600"/>
              <a:t>Byggesaker</a:t>
            </a:r>
          </a:p>
          <a:p>
            <a:pPr lvl="0">
              <a:lnSpc>
                <a:spcPct val="70000"/>
              </a:lnSpc>
            </a:pPr>
            <a:r>
              <a:rPr lang="nb-NO" sz="2600"/>
              <a:t>Anbudshåndtering</a:t>
            </a:r>
          </a:p>
          <a:p>
            <a:pPr lvl="0">
              <a:lnSpc>
                <a:spcPct val="70000"/>
              </a:lnSpc>
            </a:pPr>
            <a:r>
              <a:rPr lang="nb-NO" sz="2600"/>
              <a:t>Delings og oppmålingssaker</a:t>
            </a:r>
          </a:p>
          <a:p>
            <a:pPr lvl="0">
              <a:lnSpc>
                <a:spcPct val="70000"/>
              </a:lnSpc>
            </a:pPr>
            <a:r>
              <a:rPr lang="nb-NO" sz="2600"/>
              <a:t>Måling av fukt og temp i arkivlokaler</a:t>
            </a:r>
          </a:p>
          <a:p>
            <a:pPr lvl="0">
              <a:lnSpc>
                <a:spcPct val="70000"/>
              </a:lnSpc>
            </a:pPr>
            <a:r>
              <a:rPr lang="nb-NO" sz="2600"/>
              <a:t>Hva gjør vi når systemet er ute av drift</a:t>
            </a:r>
          </a:p>
          <a:p>
            <a:pPr lvl="0">
              <a:lnSpc>
                <a:spcPct val="70000"/>
              </a:lnSpc>
            </a:pPr>
            <a:r>
              <a:rPr lang="nb-NO" sz="2600"/>
              <a:t>Renhold</a:t>
            </a:r>
          </a:p>
          <a:p>
            <a:pPr lvl="0">
              <a:lnSpc>
                <a:spcPct val="70000"/>
              </a:lnSpc>
            </a:pPr>
            <a:r>
              <a:rPr lang="nb-NO" sz="2600"/>
              <a:t>Flom, vannskader</a:t>
            </a:r>
          </a:p>
          <a:p>
            <a:pPr lvl="0">
              <a:lnSpc>
                <a:spcPct val="70000"/>
              </a:lnSpc>
            </a:pPr>
            <a:r>
              <a:rPr lang="nb-NO" sz="2600"/>
              <a:t>Soppskader</a:t>
            </a:r>
          </a:p>
          <a:p>
            <a:pPr lvl="0">
              <a:lnSpc>
                <a:spcPct val="70000"/>
              </a:lnSpc>
            </a:pPr>
            <a:r>
              <a:rPr lang="nb-NO" sz="2600"/>
              <a:t>Makuleringsrutiner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Rutiner for ytre virksomheter</a:t>
            </a:r>
          </a:p>
        </p:txBody>
      </p:sp>
      <p:sp>
        <p:nvSpPr>
          <p:cNvPr id="3" name="Plassholder for innhold 2"/>
          <p:cNvSpPr txBox="1">
            <a:spLocks noGrp="1"/>
          </p:cNvSpPr>
          <p:nvPr>
            <p:ph idx="1"/>
          </p:nvPr>
        </p:nvSpPr>
        <p:spPr/>
        <p:txBody>
          <a:bodyPr/>
          <a:lstStyle/>
          <a:p>
            <a:pPr lvl="0">
              <a:lnSpc>
                <a:spcPct val="70000"/>
              </a:lnSpc>
            </a:pPr>
            <a:r>
              <a:rPr lang="nb-NO" sz="2600"/>
              <a:t>Barnevern</a:t>
            </a:r>
          </a:p>
          <a:p>
            <a:pPr lvl="0">
              <a:lnSpc>
                <a:spcPct val="70000"/>
              </a:lnSpc>
            </a:pPr>
            <a:r>
              <a:rPr lang="nb-NO" sz="2600"/>
              <a:t>PPT</a:t>
            </a:r>
          </a:p>
          <a:p>
            <a:pPr lvl="0">
              <a:lnSpc>
                <a:spcPct val="70000"/>
              </a:lnSpc>
            </a:pPr>
            <a:r>
              <a:rPr lang="nb-NO" sz="2600"/>
              <a:t>Pleie og omsorg</a:t>
            </a:r>
          </a:p>
          <a:p>
            <a:pPr lvl="0">
              <a:lnSpc>
                <a:spcPct val="70000"/>
              </a:lnSpc>
            </a:pPr>
            <a:r>
              <a:rPr lang="nb-NO" sz="2600"/>
              <a:t>Nav-sosial</a:t>
            </a:r>
          </a:p>
          <a:p>
            <a:pPr lvl="0">
              <a:lnSpc>
                <a:spcPct val="70000"/>
              </a:lnSpc>
            </a:pPr>
            <a:r>
              <a:rPr lang="nb-NO" sz="2600"/>
              <a:t>Skolene</a:t>
            </a:r>
          </a:p>
          <a:p>
            <a:pPr lvl="0">
              <a:lnSpc>
                <a:spcPct val="70000"/>
              </a:lnSpc>
            </a:pPr>
            <a:r>
              <a:rPr lang="nb-NO" sz="2600"/>
              <a:t>Barnehagene</a:t>
            </a:r>
          </a:p>
          <a:p>
            <a:pPr lvl="0">
              <a:lnSpc>
                <a:spcPct val="70000"/>
              </a:lnSpc>
            </a:pPr>
            <a:r>
              <a:rPr lang="nb-NO" sz="2600"/>
              <a:t>Voksenopplæring</a:t>
            </a:r>
          </a:p>
          <a:p>
            <a:pPr lvl="0">
              <a:lnSpc>
                <a:spcPct val="70000"/>
              </a:lnSpc>
            </a:pPr>
            <a:r>
              <a:rPr lang="nb-NO" sz="2600"/>
              <a:t>Legekontor</a:t>
            </a:r>
          </a:p>
          <a:p>
            <a:pPr lvl="0">
              <a:lnSpc>
                <a:spcPct val="70000"/>
              </a:lnSpc>
            </a:pPr>
            <a:r>
              <a:rPr lang="nb-NO" sz="2600"/>
              <a:t>Helsestasjoner</a:t>
            </a:r>
          </a:p>
          <a:p>
            <a:pPr lvl="0">
              <a:lnSpc>
                <a:spcPct val="70000"/>
              </a:lnSpc>
            </a:pPr>
            <a:r>
              <a:rPr lang="nb-NO" sz="2600"/>
              <a:t>Interkommunale selskaper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Ordningssystemer</a:t>
            </a:r>
          </a:p>
        </p:txBody>
      </p:sp>
      <p:sp>
        <p:nvSpPr>
          <p:cNvPr id="3" name="Plassholder for innhold 2"/>
          <p:cNvSpPr txBox="1">
            <a:spLocks noGrp="1"/>
          </p:cNvSpPr>
          <p:nvPr>
            <p:ph idx="1"/>
          </p:nvPr>
        </p:nvSpPr>
        <p:spPr/>
        <p:txBody>
          <a:bodyPr/>
          <a:lstStyle/>
          <a:p>
            <a:pPr lvl="0"/>
            <a:r>
              <a:rPr lang="nb-NO"/>
              <a:t>Hvilke ordningssystemer brukes</a:t>
            </a:r>
          </a:p>
          <a:p>
            <a:pPr lvl="0"/>
            <a:r>
              <a:rPr lang="nb-NO"/>
              <a:t>Hvilke arkivnøkkel</a:t>
            </a:r>
          </a:p>
          <a:p>
            <a:pPr lvl="0"/>
            <a:r>
              <a:rPr lang="nb-NO"/>
              <a:t>Arkivering etter fødselsnummer</a:t>
            </a:r>
          </a:p>
          <a:p>
            <a:pPr lvl="0"/>
            <a:r>
              <a:rPr lang="nb-NO"/>
              <a:t>Alfabetisk ordning</a:t>
            </a:r>
          </a:p>
          <a:p>
            <a:pPr lvl="0"/>
            <a:r>
              <a:rPr lang="nb-NO"/>
              <a:t>Geografisk inndeling</a:t>
            </a:r>
          </a:p>
          <a:p>
            <a:pPr lvl="0"/>
            <a:r>
              <a:rPr lang="nb-NO"/>
              <a:t>Allment arkivskjema</a:t>
            </a:r>
          </a:p>
          <a:p>
            <a:pPr marL="0" lvl="0" indent="0">
              <a:buNone/>
            </a:pPr>
            <a:endParaRPr lang="nb-NO"/>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Organisering og ansvarsforhold</a:t>
            </a:r>
          </a:p>
        </p:txBody>
      </p:sp>
      <p:sp>
        <p:nvSpPr>
          <p:cNvPr id="3" name="Plassholder for innhold 2"/>
          <p:cNvSpPr txBox="1">
            <a:spLocks noGrp="1"/>
          </p:cNvSpPr>
          <p:nvPr>
            <p:ph idx="1"/>
          </p:nvPr>
        </p:nvSpPr>
        <p:spPr/>
        <p:txBody>
          <a:bodyPr/>
          <a:lstStyle/>
          <a:p>
            <a:pPr lvl="0">
              <a:lnSpc>
                <a:spcPct val="80000"/>
              </a:lnSpc>
            </a:pPr>
            <a:r>
              <a:rPr lang="nb-NO"/>
              <a:t>Formålet med arkivplan</a:t>
            </a:r>
          </a:p>
          <a:p>
            <a:pPr lvl="0">
              <a:lnSpc>
                <a:spcPct val="80000"/>
              </a:lnSpc>
            </a:pPr>
            <a:r>
              <a:rPr lang="nb-NO"/>
              <a:t>Denne arkivplanen skal være retningsgivende for hvordan all dokumentasjon som kommunen trenger i sine daglige gjøremål eller har plikt til å oppbevare for ettertiden skal registreres, oppbevares og brukes.  Den skal vise hva arkivet inneholder og hvordan det er  organisert.  Det er et krav i forskriftene til arkivlova at kommunene skal ha en slik plan (forskr. §2-2)  For at planen til en hver tid skal være aktuell, må den med jevne mellomrom oppdateres og ajourføres.  Arkivplanen skal rulleres og godkjennes av kommunestyre hvert 4 år.  De arkivplanene som er gått ut av bruk skal arkiveres.  I kommunen er det adm.sjefen (rådmannen) som har det overordnede ansvaret for arkivtjenesten.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Formål</a:t>
            </a:r>
          </a:p>
        </p:txBody>
      </p:sp>
      <p:sp>
        <p:nvSpPr>
          <p:cNvPr id="3" name="Plassholder for innhold 2"/>
          <p:cNvSpPr txBox="1">
            <a:spLocks noGrp="1"/>
          </p:cNvSpPr>
          <p:nvPr>
            <p:ph idx="1"/>
          </p:nvPr>
        </p:nvSpPr>
        <p:spPr/>
        <p:txBody>
          <a:bodyPr/>
          <a:lstStyle/>
          <a:p>
            <a:pPr lvl="0">
              <a:lnSpc>
                <a:spcPct val="80000"/>
              </a:lnSpc>
            </a:pPr>
            <a:r>
              <a:rPr lang="nb-NO"/>
              <a:t>Arkivplanen skal være retningsgivende for dokumentbehandlingen i kommunen  Det overordnede målet er å få en kontrollert behandling av posten slik at en hele tiden har oversikt over kommunes fullstendige dokumentproduksjon.  Denne oversikten skal omfatte både arkiverte dokumenter og dokumenter som midlertidig er oppbevart utenfor arkivet.   Disse retningslinjene er i tråd med forskriftene til arkivloven kapittel III</a:t>
            </a:r>
          </a:p>
          <a:p>
            <a:pPr lvl="0">
              <a:lnSpc>
                <a:spcPct val="80000"/>
              </a:lnSpc>
            </a:pPr>
            <a:r>
              <a:rPr lang="nb-NO"/>
              <a:t>Forskriften til arkivlova §2-2 krever at kommunene har en arkivplan</a:t>
            </a:r>
          </a:p>
          <a:p>
            <a:pPr lvl="0">
              <a:lnSpc>
                <a:spcPct val="80000"/>
              </a:lnSpc>
            </a:pPr>
            <a:r>
              <a:rPr lang="nb-NO"/>
              <a:t>Den papirbaserte planen skal oppdateres årlig, mens den elektroniske skal oppdateres kontinuerlig.  Endringene som skjer mellom oppdateringene skal føres i en endringslogg.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Oppdatering av arkivplanen	</a:t>
            </a:r>
          </a:p>
        </p:txBody>
      </p:sp>
      <p:sp>
        <p:nvSpPr>
          <p:cNvPr id="3" name="Plassholder for innhold 2"/>
          <p:cNvSpPr txBox="1">
            <a:spLocks noGrp="1"/>
          </p:cNvSpPr>
          <p:nvPr>
            <p:ph idx="1"/>
          </p:nvPr>
        </p:nvSpPr>
        <p:spPr/>
        <p:txBody>
          <a:bodyPr/>
          <a:lstStyle/>
          <a:p>
            <a:pPr lvl="0"/>
            <a:r>
              <a:rPr lang="nb-NO"/>
              <a:t>Arkivleder skal ha melding om alle endringer i kommunen med mulige følger for arkivet i god tid før de blir tatt i bruk.  Arkivleder skal ha rett til å uttale seg om de virkninger dette kan få for arkivet.</a:t>
            </a:r>
          </a:p>
          <a:p>
            <a:pPr lvl="0"/>
            <a:r>
              <a:rPr lang="nb-NO"/>
              <a:t>Oppdatering av arkivplanen skal skje når:</a:t>
            </a:r>
          </a:p>
          <a:p>
            <a:pPr lvl="0"/>
            <a:r>
              <a:rPr lang="nb-NO"/>
              <a:t>Når det skjer endringer i post- og arkivrutiner</a:t>
            </a:r>
          </a:p>
          <a:p>
            <a:pPr lvl="0"/>
            <a:r>
              <a:rPr lang="nb-NO"/>
              <a:t>En kommunal virksomhet oppretter nytt arkiv eller arkivdel  (NB Dette gjelder også fagsystem)</a:t>
            </a:r>
          </a:p>
          <a:p>
            <a:pPr lvl="0"/>
            <a:r>
              <a:rPr lang="nb-NO"/>
              <a:t>Ny arkivnøkkel blir tatt i bruk</a:t>
            </a:r>
          </a:p>
          <a:p>
            <a:pPr lvl="0"/>
            <a:r>
              <a:rPr lang="nb-NO"/>
              <a:t>Ny versjon av arkivnøkkel blir tatt i bruk</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Oppdatering av arkivplanen forts.</a:t>
            </a:r>
          </a:p>
        </p:txBody>
      </p:sp>
      <p:sp>
        <p:nvSpPr>
          <p:cNvPr id="3" name="Plassholder for innhold 2"/>
          <p:cNvSpPr txBox="1">
            <a:spLocks noGrp="1"/>
          </p:cNvSpPr>
          <p:nvPr>
            <p:ph idx="1"/>
          </p:nvPr>
        </p:nvSpPr>
        <p:spPr/>
        <p:txBody>
          <a:bodyPr/>
          <a:lstStyle/>
          <a:p>
            <a:pPr lvl="0"/>
            <a:r>
              <a:rPr lang="nb-NO"/>
              <a:t>En kommunal virksomhet tar i bruk et nytt datasystem for lagring av informasjon  NB Dette gjelder også fagsystemer</a:t>
            </a:r>
          </a:p>
          <a:p>
            <a:pPr lvl="0"/>
            <a:r>
              <a:rPr lang="nb-NO"/>
              <a:t>Det blir tatt i bruk nye versjoner av datasystemer for lagring av informasjon.</a:t>
            </a:r>
          </a:p>
          <a:p>
            <a:pPr lvl="0"/>
            <a:r>
              <a:rPr lang="nb-NO"/>
              <a:t>Kommunale virksomheter blir lagt ned eller opprettet</a:t>
            </a:r>
          </a:p>
          <a:p>
            <a:pPr lvl="0"/>
            <a:r>
              <a:rPr lang="nb-NO"/>
              <a:t>Det blir gjort vesentlige endringer i kommunens delegasjonsreglement.</a:t>
            </a:r>
          </a:p>
          <a:p>
            <a:pPr lvl="0"/>
            <a:r>
              <a:rPr lang="nb-NO"/>
              <a:t>Kommunale oppgaver blir overført til virksomheter utenfor kommunen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Politisk organisering</a:t>
            </a:r>
          </a:p>
        </p:txBody>
      </p:sp>
      <p:sp>
        <p:nvSpPr>
          <p:cNvPr id="3" name="Plassholder for innhold 2"/>
          <p:cNvSpPr txBox="1">
            <a:spLocks noGrp="1"/>
          </p:cNvSpPr>
          <p:nvPr>
            <p:ph idx="1"/>
          </p:nvPr>
        </p:nvSpPr>
        <p:spPr/>
        <p:txBody>
          <a:bodyPr/>
          <a:lstStyle/>
          <a:p>
            <a:pPr lvl="0"/>
            <a:r>
              <a:rPr lang="nb-NO"/>
              <a:t>Organisasjonskart over politisk organisering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Administrativ organisering</a:t>
            </a:r>
          </a:p>
        </p:txBody>
      </p:sp>
      <p:sp>
        <p:nvSpPr>
          <p:cNvPr id="3" name="Plassholder for innhold 2"/>
          <p:cNvSpPr txBox="1">
            <a:spLocks noGrp="1"/>
          </p:cNvSpPr>
          <p:nvPr>
            <p:ph idx="1"/>
          </p:nvPr>
        </p:nvSpPr>
        <p:spPr/>
        <p:txBody>
          <a:bodyPr/>
          <a:lstStyle/>
          <a:p>
            <a:pPr lvl="0"/>
            <a:r>
              <a:rPr lang="nb-NO"/>
              <a:t>Kart over administrativ organisering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tel 1"/>
          <p:cNvSpPr txBox="1">
            <a:spLocks noGrp="1"/>
          </p:cNvSpPr>
          <p:nvPr>
            <p:ph type="title"/>
          </p:nvPr>
        </p:nvSpPr>
        <p:spPr/>
        <p:txBody>
          <a:bodyPr/>
          <a:lstStyle/>
          <a:p>
            <a:pPr lvl="0"/>
            <a:r>
              <a:rPr lang="nb-NO"/>
              <a:t>Arkivorganisering</a:t>
            </a:r>
          </a:p>
        </p:txBody>
      </p:sp>
      <p:sp>
        <p:nvSpPr>
          <p:cNvPr id="3" name="Plassholder for innhold 2"/>
          <p:cNvSpPr txBox="1">
            <a:spLocks noGrp="1"/>
          </p:cNvSpPr>
          <p:nvPr>
            <p:ph idx="1"/>
          </p:nvPr>
        </p:nvSpPr>
        <p:spPr/>
        <p:txBody>
          <a:bodyPr/>
          <a:lstStyle/>
          <a:p>
            <a:pPr lvl="0"/>
            <a:r>
              <a:rPr lang="nb-NO"/>
              <a:t>kommunen har et sentralt postmottak for hele organisasjonen.  All post til kommunen leveres postmottaket i kommunen</a:t>
            </a:r>
          </a:p>
          <a:p>
            <a:pPr lvl="0"/>
            <a:r>
              <a:rPr lang="nb-NO"/>
              <a:t>Posten grovsorteres før åpning, skanning og journalføring i kommunens felles sak/arkivsystem</a:t>
            </a:r>
          </a:p>
          <a:p>
            <a:pPr lvl="0"/>
            <a:r>
              <a:rPr lang="nb-NO"/>
              <a:t>Felles arkivsystem</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927</Words>
  <Application>Microsoft Office PowerPoint</Application>
  <PresentationFormat>Widescreen</PresentationFormat>
  <Paragraphs>150</Paragraphs>
  <Slides>27</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27</vt:i4>
      </vt:variant>
    </vt:vector>
  </HeadingPairs>
  <TitlesOfParts>
    <vt:vector size="31" baseType="lpstr">
      <vt:lpstr>Arial</vt:lpstr>
      <vt:lpstr>Calibri</vt:lpstr>
      <vt:lpstr>Calibri Light</vt:lpstr>
      <vt:lpstr>Office tema</vt:lpstr>
      <vt:lpstr>Arkivplan</vt:lpstr>
      <vt:lpstr>Hovedmeny </vt:lpstr>
      <vt:lpstr>Organisering og ansvarsforhold</vt:lpstr>
      <vt:lpstr>Formål</vt:lpstr>
      <vt:lpstr>Oppdatering av arkivplanen </vt:lpstr>
      <vt:lpstr>Oppdatering av arkivplanen forts.</vt:lpstr>
      <vt:lpstr>Politisk organisering</vt:lpstr>
      <vt:lpstr>Administrativ organisering</vt:lpstr>
      <vt:lpstr>Arkivorganisering</vt:lpstr>
      <vt:lpstr>Arkivdeler</vt:lpstr>
      <vt:lpstr>Sektorinndelte planer</vt:lpstr>
      <vt:lpstr>Gruppearbeid</vt:lpstr>
      <vt:lpstr>Arbeide med Arkivplan</vt:lpstr>
      <vt:lpstr>Arbeide med arkivplanen</vt:lpstr>
      <vt:lpstr>Hvorfor arkivplan</vt:lpstr>
      <vt:lpstr>Hvorfor arkivplan</vt:lpstr>
      <vt:lpstr>Arkivplan – innhold/struktur</vt:lpstr>
      <vt:lpstr>Historikk</vt:lpstr>
      <vt:lpstr>Sentralt regelverk</vt:lpstr>
      <vt:lpstr>Lover og forskrifter</vt:lpstr>
      <vt:lpstr>Lokalt regelverk</vt:lpstr>
      <vt:lpstr>Rutiner</vt:lpstr>
      <vt:lpstr>Saksbehandlerrutiner</vt:lpstr>
      <vt:lpstr>Periodiske rutiner</vt:lpstr>
      <vt:lpstr>Spesialrutiner</vt:lpstr>
      <vt:lpstr>Rutiner for ytre virksomheter</vt:lpstr>
      <vt:lpstr>Ordningssystemer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Arkivplan</dc:title>
  <dc:creator>Kirsti Sletten</dc:creator>
  <cp:lastModifiedBy>Mjørlund Pål, Fylkesarkivet</cp:lastModifiedBy>
  <cp:revision>2</cp:revision>
  <dcterms:created xsi:type="dcterms:W3CDTF">2015-04-26T17:03:18Z</dcterms:created>
  <dcterms:modified xsi:type="dcterms:W3CDTF">2016-03-06T20:04:22Z</dcterms:modified>
</cp:coreProperties>
</file>